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4"/>
  </p:notesMasterIdLst>
  <p:sldIdLst>
    <p:sldId id="256" r:id="rId5"/>
    <p:sldId id="648" r:id="rId6"/>
    <p:sldId id="563" r:id="rId7"/>
    <p:sldId id="562" r:id="rId8"/>
    <p:sldId id="641" r:id="rId9"/>
    <p:sldId id="557" r:id="rId10"/>
    <p:sldId id="559" r:id="rId11"/>
    <p:sldId id="614" r:id="rId12"/>
    <p:sldId id="627" r:id="rId13"/>
    <p:sldId id="257" r:id="rId14"/>
    <p:sldId id="259" r:id="rId15"/>
    <p:sldId id="609" r:id="rId16"/>
    <p:sldId id="615" r:id="rId17"/>
    <p:sldId id="575" r:id="rId18"/>
    <p:sldId id="576" r:id="rId19"/>
    <p:sldId id="577" r:id="rId20"/>
    <p:sldId id="578" r:id="rId21"/>
    <p:sldId id="572" r:id="rId22"/>
    <p:sldId id="579" r:id="rId23"/>
    <p:sldId id="590" r:id="rId24"/>
    <p:sldId id="582" r:id="rId25"/>
    <p:sldId id="561" r:id="rId26"/>
    <p:sldId id="613" r:id="rId27"/>
    <p:sldId id="570" r:id="rId28"/>
    <p:sldId id="593" r:id="rId29"/>
    <p:sldId id="594" r:id="rId30"/>
    <p:sldId id="595" r:id="rId31"/>
    <p:sldId id="622" r:id="rId32"/>
    <p:sldId id="262" r:id="rId33"/>
    <p:sldId id="649" r:id="rId34"/>
    <p:sldId id="274" r:id="rId35"/>
    <p:sldId id="600" r:id="rId36"/>
    <p:sldId id="650" r:id="rId37"/>
    <p:sldId id="258" r:id="rId38"/>
    <p:sldId id="596" r:id="rId39"/>
    <p:sldId id="624" r:id="rId40"/>
    <p:sldId id="628" r:id="rId41"/>
    <p:sldId id="625" r:id="rId42"/>
    <p:sldId id="64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63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huyan, Sabyasachi" userId="e2bd0775-96a5-491e-b8cb-8f55735aaa35" providerId="ADAL" clId="{59BE2637-010D-4186-8EB6-C0CA6C3E04AF}"/>
    <pc:docChg chg="custSel modSld">
      <pc:chgData name="Bhuyan, Sabyasachi" userId="e2bd0775-96a5-491e-b8cb-8f55735aaa35" providerId="ADAL" clId="{59BE2637-010D-4186-8EB6-C0CA6C3E04AF}" dt="2022-08-16T14:17:08.514" v="14" actId="6549"/>
      <pc:docMkLst>
        <pc:docMk/>
      </pc:docMkLst>
      <pc:sldChg chg="modSp mod">
        <pc:chgData name="Bhuyan, Sabyasachi" userId="e2bd0775-96a5-491e-b8cb-8f55735aaa35" providerId="ADAL" clId="{59BE2637-010D-4186-8EB6-C0CA6C3E04AF}" dt="2022-08-16T14:17:08.514" v="14" actId="6549"/>
        <pc:sldMkLst>
          <pc:docMk/>
          <pc:sldMk cId="4106242472" sldId="256"/>
        </pc:sldMkLst>
        <pc:spChg chg="mod">
          <ac:chgData name="Bhuyan, Sabyasachi" userId="e2bd0775-96a5-491e-b8cb-8f55735aaa35" providerId="ADAL" clId="{59BE2637-010D-4186-8EB6-C0CA6C3E04AF}" dt="2022-08-16T14:17:08.514" v="14" actId="6549"/>
          <ac:spMkLst>
            <pc:docMk/>
            <pc:sldMk cId="4106242472" sldId="256"/>
            <ac:spMk id="7" creationId="{4FDBA2C1-05CC-4EDF-8E7A-C7A0C8B88998}"/>
          </ac:spMkLst>
        </pc:spChg>
      </pc:sldChg>
      <pc:sldChg chg="addSp delSp modSp mod">
        <pc:chgData name="Bhuyan, Sabyasachi" userId="e2bd0775-96a5-491e-b8cb-8f55735aaa35" providerId="ADAL" clId="{59BE2637-010D-4186-8EB6-C0CA6C3E04AF}" dt="2022-08-16T14:16:46.466" v="7" actId="1076"/>
        <pc:sldMkLst>
          <pc:docMk/>
          <pc:sldMk cId="1086155900" sldId="622"/>
        </pc:sldMkLst>
        <pc:spChg chg="del">
          <ac:chgData name="Bhuyan, Sabyasachi" userId="e2bd0775-96a5-491e-b8cb-8f55735aaa35" providerId="ADAL" clId="{59BE2637-010D-4186-8EB6-C0CA6C3E04AF}" dt="2022-08-16T14:16:42.137" v="6" actId="478"/>
          <ac:spMkLst>
            <pc:docMk/>
            <pc:sldMk cId="1086155900" sldId="622"/>
            <ac:spMk id="5" creationId="{FF68E854-4CAF-48F7-BA3B-51AC8C8DFEA2}"/>
          </ac:spMkLst>
        </pc:spChg>
        <pc:picChg chg="add mod">
          <ac:chgData name="Bhuyan, Sabyasachi" userId="e2bd0775-96a5-491e-b8cb-8f55735aaa35" providerId="ADAL" clId="{59BE2637-010D-4186-8EB6-C0CA6C3E04AF}" dt="2022-08-16T14:16:46.466" v="7" actId="1076"/>
          <ac:picMkLst>
            <pc:docMk/>
            <pc:sldMk cId="1086155900" sldId="622"/>
            <ac:picMk id="3" creationId="{5BE1BFD0-D8B5-49CA-81F9-BAE8787ACDD3}"/>
          </ac:picMkLst>
        </pc:picChg>
        <pc:picChg chg="del">
          <ac:chgData name="Bhuyan, Sabyasachi" userId="e2bd0775-96a5-491e-b8cb-8f55735aaa35" providerId="ADAL" clId="{59BE2637-010D-4186-8EB6-C0CA6C3E04AF}" dt="2022-08-16T14:16:36.796" v="4" actId="478"/>
          <ac:picMkLst>
            <pc:docMk/>
            <pc:sldMk cId="1086155900" sldId="622"/>
            <ac:picMk id="10" creationId="{F61789B4-2F3E-4E1D-827D-ED9CB1BCCBD2}"/>
          </ac:picMkLst>
        </pc:picChg>
      </pc:sldChg>
    </pc:docChg>
  </pc:docChgLst>
  <pc:docChgLst>
    <pc:chgData name="Bhuyan, Sabyasachi" userId="e2bd0775-96a5-491e-b8cb-8f55735aaa35" providerId="ADAL" clId="{BBDA79DC-1F32-4E64-8695-0187D01E9844}"/>
    <pc:docChg chg="modSld">
      <pc:chgData name="Bhuyan, Sabyasachi" userId="e2bd0775-96a5-491e-b8cb-8f55735aaa35" providerId="ADAL" clId="{BBDA79DC-1F32-4E64-8695-0187D01E9844}" dt="2022-06-30T15:30:44.869" v="11" actId="1582"/>
      <pc:docMkLst>
        <pc:docMk/>
      </pc:docMkLst>
      <pc:sldChg chg="modSp mod">
        <pc:chgData name="Bhuyan, Sabyasachi" userId="e2bd0775-96a5-491e-b8cb-8f55735aaa35" providerId="ADAL" clId="{BBDA79DC-1F32-4E64-8695-0187D01E9844}" dt="2022-06-30T15:30:44.869" v="11" actId="1582"/>
        <pc:sldMkLst>
          <pc:docMk/>
          <pc:sldMk cId="2352495412" sldId="262"/>
        </pc:sldMkLst>
        <pc:spChg chg="mod">
          <ac:chgData name="Bhuyan, Sabyasachi" userId="e2bd0775-96a5-491e-b8cb-8f55735aaa35" providerId="ADAL" clId="{BBDA79DC-1F32-4E64-8695-0187D01E9844}" dt="2022-06-30T15:30:44.869" v="11" actId="1582"/>
          <ac:spMkLst>
            <pc:docMk/>
            <pc:sldMk cId="2352495412" sldId="262"/>
            <ac:spMk id="3" creationId="{19864105-AAAF-436C-81BC-60F28E57180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01EB36-54CB-49B0-8BB8-0573411A6A34}" type="doc">
      <dgm:prSet loTypeId="urn:microsoft.com/office/officeart/2005/8/layout/process1" loCatId="process" qsTypeId="urn:microsoft.com/office/officeart/2005/8/quickstyle/simple1" qsCatId="simple" csTypeId="urn:microsoft.com/office/officeart/2005/8/colors/accent1_2" csCatId="accent1" phldr="1"/>
      <dgm:spPr/>
    </dgm:pt>
    <dgm:pt modelId="{DCC47797-B20D-40BC-9C37-1503FEF151CF}">
      <dgm:prSet phldrT="[Text]"/>
      <dgm:spPr/>
      <dgm:t>
        <a:bodyPr/>
        <a:lstStyle/>
        <a:p>
          <a:r>
            <a:rPr lang="en-GB" dirty="0"/>
            <a:t>Author goes to online licence system to sign publishing agreement</a:t>
          </a:r>
        </a:p>
      </dgm:t>
    </dgm:pt>
    <dgm:pt modelId="{DD809255-0A9B-4612-AF29-C1624930BD12}" type="parTrans" cxnId="{A5ED01AC-AB45-4197-97CC-AAC6E8F62E20}">
      <dgm:prSet/>
      <dgm:spPr/>
      <dgm:t>
        <a:bodyPr/>
        <a:lstStyle/>
        <a:p>
          <a:endParaRPr lang="en-GB"/>
        </a:p>
      </dgm:t>
    </dgm:pt>
    <dgm:pt modelId="{2A8DAE90-C0F9-4AD2-B011-E0DB8A1437B2}" type="sibTrans" cxnId="{A5ED01AC-AB45-4197-97CC-AAC6E8F62E20}">
      <dgm:prSet/>
      <dgm:spPr>
        <a:noFill/>
      </dgm:spPr>
      <dgm:t>
        <a:bodyPr/>
        <a:lstStyle/>
        <a:p>
          <a:endParaRPr lang="en-GB"/>
        </a:p>
      </dgm:t>
    </dgm:pt>
    <dgm:pt modelId="{B90C6DC0-8F54-43FD-A952-5FA33EDABE2C}">
      <dgm:prSet phldrT="[Text]"/>
      <dgm:spPr/>
      <dgm:t>
        <a:bodyPr/>
        <a:lstStyle/>
        <a:p>
          <a:r>
            <a:rPr lang="en-GB" dirty="0"/>
            <a:t>Author directed to OA licence option</a:t>
          </a:r>
        </a:p>
      </dgm:t>
    </dgm:pt>
    <dgm:pt modelId="{9F1E0A9E-0ED6-4EE5-AC61-CD541887B32C}" type="parTrans" cxnId="{76B1B0B2-A9AC-4034-ACD7-10020E849AC7}">
      <dgm:prSet/>
      <dgm:spPr/>
      <dgm:t>
        <a:bodyPr/>
        <a:lstStyle/>
        <a:p>
          <a:endParaRPr lang="en-GB"/>
        </a:p>
      </dgm:t>
    </dgm:pt>
    <dgm:pt modelId="{44F801B6-0744-44D5-A671-1F046625F10A}" type="sibTrans" cxnId="{76B1B0B2-A9AC-4034-ACD7-10020E849AC7}">
      <dgm:prSet/>
      <dgm:spPr/>
      <dgm:t>
        <a:bodyPr/>
        <a:lstStyle/>
        <a:p>
          <a:endParaRPr lang="en-GB"/>
        </a:p>
      </dgm:t>
    </dgm:pt>
    <dgm:pt modelId="{8D45F56E-48AA-4409-9D2C-9D71FFE700B5}">
      <dgm:prSet phldrT="[Text]"/>
      <dgm:spPr>
        <a:solidFill>
          <a:srgbClr val="FFC000"/>
        </a:solidFill>
      </dgm:spPr>
      <dgm:t>
        <a:bodyPr/>
        <a:lstStyle/>
        <a:p>
          <a:r>
            <a:rPr lang="en-GB" dirty="0">
              <a:solidFill>
                <a:schemeClr val="tx1"/>
              </a:solidFill>
            </a:rPr>
            <a:t>Library approves OA funding for article via Research Dashboard</a:t>
          </a:r>
        </a:p>
      </dgm:t>
    </dgm:pt>
    <dgm:pt modelId="{85C5C1A9-661A-4EC9-8A40-B430D8105900}" type="parTrans" cxnId="{ECDD6F83-BAC4-41ED-94F7-2A0702763464}">
      <dgm:prSet/>
      <dgm:spPr/>
      <dgm:t>
        <a:bodyPr/>
        <a:lstStyle/>
        <a:p>
          <a:endParaRPr lang="en-GB"/>
        </a:p>
      </dgm:t>
    </dgm:pt>
    <dgm:pt modelId="{FAEBDEB6-A6B0-46C7-9E91-4A3AEBDD2947}" type="sibTrans" cxnId="{ECDD6F83-BAC4-41ED-94F7-2A0702763464}">
      <dgm:prSet/>
      <dgm:spPr>
        <a:noFill/>
      </dgm:spPr>
      <dgm:t>
        <a:bodyPr/>
        <a:lstStyle/>
        <a:p>
          <a:endParaRPr lang="en-GB"/>
        </a:p>
      </dgm:t>
    </dgm:pt>
    <dgm:pt modelId="{49E87B78-A450-426A-8981-66E4F8D77BE4}">
      <dgm:prSet phldrT="[Text]"/>
      <dgm:spPr>
        <a:solidFill>
          <a:schemeClr val="accent3">
            <a:lumMod val="60000"/>
            <a:lumOff val="40000"/>
          </a:schemeClr>
        </a:solidFill>
      </dgm:spPr>
      <dgm:t>
        <a:bodyPr/>
        <a:lstStyle/>
        <a:p>
          <a:r>
            <a:rPr lang="en-GB" dirty="0">
              <a:solidFill>
                <a:schemeClr val="tx1"/>
              </a:solidFill>
            </a:rPr>
            <a:t>Article accepted and metadata populates the Research Dashboard</a:t>
          </a:r>
        </a:p>
      </dgm:t>
    </dgm:pt>
    <dgm:pt modelId="{FCE2D0E7-6268-4AE7-8998-0CAD38D7B3BD}" type="parTrans" cxnId="{4C26892A-7EE5-4B6C-9C26-448A1673E95D}">
      <dgm:prSet/>
      <dgm:spPr/>
      <dgm:t>
        <a:bodyPr/>
        <a:lstStyle/>
        <a:p>
          <a:endParaRPr lang="en-GB"/>
        </a:p>
      </dgm:t>
    </dgm:pt>
    <dgm:pt modelId="{0B6062A2-F485-4FCF-AEB7-357072F20421}" type="sibTrans" cxnId="{4C26892A-7EE5-4B6C-9C26-448A1673E95D}">
      <dgm:prSet/>
      <dgm:spPr>
        <a:noFill/>
      </dgm:spPr>
      <dgm:t>
        <a:bodyPr/>
        <a:lstStyle/>
        <a:p>
          <a:endParaRPr lang="en-GB"/>
        </a:p>
      </dgm:t>
    </dgm:pt>
    <dgm:pt modelId="{8ED1C5E5-727F-47CD-BADE-03F97F441199}" type="pres">
      <dgm:prSet presAssocID="{9201EB36-54CB-49B0-8BB8-0573411A6A34}" presName="Name0" presStyleCnt="0">
        <dgm:presLayoutVars>
          <dgm:dir/>
          <dgm:resizeHandles val="exact"/>
        </dgm:presLayoutVars>
      </dgm:prSet>
      <dgm:spPr/>
    </dgm:pt>
    <dgm:pt modelId="{02E3033A-A967-4F39-9890-1EEE1928769C}" type="pres">
      <dgm:prSet presAssocID="{49E87B78-A450-426A-8981-66E4F8D77BE4}" presName="node" presStyleLbl="node1" presStyleIdx="0" presStyleCnt="4" custLinFactNeighborX="76687" custLinFactNeighborY="-50000">
        <dgm:presLayoutVars>
          <dgm:bulletEnabled val="1"/>
        </dgm:presLayoutVars>
      </dgm:prSet>
      <dgm:spPr/>
    </dgm:pt>
    <dgm:pt modelId="{9F3F1DA0-EAAF-48C4-ACC7-F790FFCB4B41}" type="pres">
      <dgm:prSet presAssocID="{0B6062A2-F485-4FCF-AEB7-357072F20421}" presName="sibTrans" presStyleLbl="sibTrans2D1" presStyleIdx="0" presStyleCnt="3"/>
      <dgm:spPr/>
    </dgm:pt>
    <dgm:pt modelId="{4251D30E-8F5F-4924-A873-DDAB38963A3F}" type="pres">
      <dgm:prSet presAssocID="{0B6062A2-F485-4FCF-AEB7-357072F20421}" presName="connectorText" presStyleLbl="sibTrans2D1" presStyleIdx="0" presStyleCnt="3"/>
      <dgm:spPr/>
    </dgm:pt>
    <dgm:pt modelId="{05E14028-84D3-4740-BCEF-7CF0D7C11E2E}" type="pres">
      <dgm:prSet presAssocID="{8D45F56E-48AA-4409-9D2C-9D71FFE700B5}" presName="node" presStyleLbl="node1" presStyleIdx="1" presStyleCnt="4" custScaleX="101976" custScaleY="101142" custLinFactX="-83131" custLinFactNeighborX="-100000" custLinFactNeighborY="49727">
        <dgm:presLayoutVars>
          <dgm:bulletEnabled val="1"/>
        </dgm:presLayoutVars>
      </dgm:prSet>
      <dgm:spPr/>
    </dgm:pt>
    <dgm:pt modelId="{518A94AD-0594-43F7-B00A-796A62A16163}" type="pres">
      <dgm:prSet presAssocID="{FAEBDEB6-A6B0-46C7-9E91-4A3AEBDD2947}" presName="sibTrans" presStyleLbl="sibTrans2D1" presStyleIdx="1" presStyleCnt="3" custAng="959972" custScaleX="144458" custScaleY="197819" custLinFactY="-21003" custLinFactNeighborX="-414" custLinFactNeighborY="-100000"/>
      <dgm:spPr/>
    </dgm:pt>
    <dgm:pt modelId="{F70B5A1C-C95C-416D-95FB-AF17E96B8290}" type="pres">
      <dgm:prSet presAssocID="{FAEBDEB6-A6B0-46C7-9E91-4A3AEBDD2947}" presName="connectorText" presStyleLbl="sibTrans2D1" presStyleIdx="1" presStyleCnt="3"/>
      <dgm:spPr/>
    </dgm:pt>
    <dgm:pt modelId="{784FA4EA-5D06-4AC2-82FD-92FC84F4AD85}" type="pres">
      <dgm:prSet presAssocID="{DCC47797-B20D-40BC-9C37-1503FEF151CF}" presName="node" presStyleLbl="node1" presStyleIdx="2" presStyleCnt="4" custLinFactX="-6764" custLinFactNeighborX="-100000">
        <dgm:presLayoutVars>
          <dgm:bulletEnabled val="1"/>
        </dgm:presLayoutVars>
      </dgm:prSet>
      <dgm:spPr/>
    </dgm:pt>
    <dgm:pt modelId="{38524FF3-E41F-43B3-8120-63FC9DD9CFC3}" type="pres">
      <dgm:prSet presAssocID="{2A8DAE90-C0F9-4AD2-B011-E0DB8A1437B2}" presName="sibTrans" presStyleLbl="sibTrans2D1" presStyleIdx="2" presStyleCnt="3" custScaleX="115451" custScaleY="175980"/>
      <dgm:spPr/>
    </dgm:pt>
    <dgm:pt modelId="{99C3F84E-AF37-40BE-973E-A434BD9084A8}" type="pres">
      <dgm:prSet presAssocID="{2A8DAE90-C0F9-4AD2-B011-E0DB8A1437B2}" presName="connectorText" presStyleLbl="sibTrans2D1" presStyleIdx="2" presStyleCnt="3"/>
      <dgm:spPr/>
    </dgm:pt>
    <dgm:pt modelId="{FB2ECB74-3850-463E-82EE-2420EE30157F}" type="pres">
      <dgm:prSet presAssocID="{B90C6DC0-8F54-43FD-A952-5FA33EDABE2C}" presName="node" presStyleLbl="node1" presStyleIdx="3" presStyleCnt="4" custLinFactNeighborX="122" custLinFactNeighborY="-1097">
        <dgm:presLayoutVars>
          <dgm:bulletEnabled val="1"/>
        </dgm:presLayoutVars>
      </dgm:prSet>
      <dgm:spPr/>
    </dgm:pt>
  </dgm:ptLst>
  <dgm:cxnLst>
    <dgm:cxn modelId="{DB4AF702-FF06-4AD5-8E37-BBBE968B37CD}" type="presOf" srcId="{FAEBDEB6-A6B0-46C7-9E91-4A3AEBDD2947}" destId="{F70B5A1C-C95C-416D-95FB-AF17E96B8290}" srcOrd="1" destOrd="0" presId="urn:microsoft.com/office/officeart/2005/8/layout/process1"/>
    <dgm:cxn modelId="{4C26892A-7EE5-4B6C-9C26-448A1673E95D}" srcId="{9201EB36-54CB-49B0-8BB8-0573411A6A34}" destId="{49E87B78-A450-426A-8981-66E4F8D77BE4}" srcOrd="0" destOrd="0" parTransId="{FCE2D0E7-6268-4AE7-8998-0CAD38D7B3BD}" sibTransId="{0B6062A2-F485-4FCF-AEB7-357072F20421}"/>
    <dgm:cxn modelId="{DC7EAC6B-7D2B-4E63-A731-E3240DD4076F}" type="presOf" srcId="{0B6062A2-F485-4FCF-AEB7-357072F20421}" destId="{9F3F1DA0-EAAF-48C4-ACC7-F790FFCB4B41}" srcOrd="0" destOrd="0" presId="urn:microsoft.com/office/officeart/2005/8/layout/process1"/>
    <dgm:cxn modelId="{2D98376C-D901-4CD0-B4EF-8ED23EFD436A}" type="presOf" srcId="{9201EB36-54CB-49B0-8BB8-0573411A6A34}" destId="{8ED1C5E5-727F-47CD-BADE-03F97F441199}" srcOrd="0" destOrd="0" presId="urn:microsoft.com/office/officeart/2005/8/layout/process1"/>
    <dgm:cxn modelId="{21844973-D465-4DC2-B310-15B743C3FE6D}" type="presOf" srcId="{8D45F56E-48AA-4409-9D2C-9D71FFE700B5}" destId="{05E14028-84D3-4740-BCEF-7CF0D7C11E2E}" srcOrd="0" destOrd="0" presId="urn:microsoft.com/office/officeart/2005/8/layout/process1"/>
    <dgm:cxn modelId="{84EDBC53-78E9-4A85-8C75-FCC261A36EF7}" type="presOf" srcId="{B90C6DC0-8F54-43FD-A952-5FA33EDABE2C}" destId="{FB2ECB74-3850-463E-82EE-2420EE30157F}" srcOrd="0" destOrd="0" presId="urn:microsoft.com/office/officeart/2005/8/layout/process1"/>
    <dgm:cxn modelId="{8A4FE37A-E98B-4A34-A5EF-24161FEBD02F}" type="presOf" srcId="{2A8DAE90-C0F9-4AD2-B011-E0DB8A1437B2}" destId="{38524FF3-E41F-43B3-8120-63FC9DD9CFC3}" srcOrd="0" destOrd="0" presId="urn:microsoft.com/office/officeart/2005/8/layout/process1"/>
    <dgm:cxn modelId="{ECDD6F83-BAC4-41ED-94F7-2A0702763464}" srcId="{9201EB36-54CB-49B0-8BB8-0573411A6A34}" destId="{8D45F56E-48AA-4409-9D2C-9D71FFE700B5}" srcOrd="1" destOrd="0" parTransId="{85C5C1A9-661A-4EC9-8A40-B430D8105900}" sibTransId="{FAEBDEB6-A6B0-46C7-9E91-4A3AEBDD2947}"/>
    <dgm:cxn modelId="{054AB994-8EA2-4D48-BA75-5EEE286B1536}" type="presOf" srcId="{DCC47797-B20D-40BC-9C37-1503FEF151CF}" destId="{784FA4EA-5D06-4AC2-82FD-92FC84F4AD85}" srcOrd="0" destOrd="0" presId="urn:microsoft.com/office/officeart/2005/8/layout/process1"/>
    <dgm:cxn modelId="{A5ED01AC-AB45-4197-97CC-AAC6E8F62E20}" srcId="{9201EB36-54CB-49B0-8BB8-0573411A6A34}" destId="{DCC47797-B20D-40BC-9C37-1503FEF151CF}" srcOrd="2" destOrd="0" parTransId="{DD809255-0A9B-4612-AF29-C1624930BD12}" sibTransId="{2A8DAE90-C0F9-4AD2-B011-E0DB8A1437B2}"/>
    <dgm:cxn modelId="{7862BDAF-8A99-4BE9-9A7F-879CD3C7EB1A}" type="presOf" srcId="{0B6062A2-F485-4FCF-AEB7-357072F20421}" destId="{4251D30E-8F5F-4924-A873-DDAB38963A3F}" srcOrd="1" destOrd="0" presId="urn:microsoft.com/office/officeart/2005/8/layout/process1"/>
    <dgm:cxn modelId="{76B1B0B2-A9AC-4034-ACD7-10020E849AC7}" srcId="{9201EB36-54CB-49B0-8BB8-0573411A6A34}" destId="{B90C6DC0-8F54-43FD-A952-5FA33EDABE2C}" srcOrd="3" destOrd="0" parTransId="{9F1E0A9E-0ED6-4EE5-AC61-CD541887B32C}" sibTransId="{44F801B6-0744-44D5-A671-1F046625F10A}"/>
    <dgm:cxn modelId="{024B2BB5-7F5F-44DC-8517-867172B725DA}" type="presOf" srcId="{2A8DAE90-C0F9-4AD2-B011-E0DB8A1437B2}" destId="{99C3F84E-AF37-40BE-973E-A434BD9084A8}" srcOrd="1" destOrd="0" presId="urn:microsoft.com/office/officeart/2005/8/layout/process1"/>
    <dgm:cxn modelId="{152E62C4-030D-4721-8AD7-F45C8D42F99D}" type="presOf" srcId="{FAEBDEB6-A6B0-46C7-9E91-4A3AEBDD2947}" destId="{518A94AD-0594-43F7-B00A-796A62A16163}" srcOrd="0" destOrd="0" presId="urn:microsoft.com/office/officeart/2005/8/layout/process1"/>
    <dgm:cxn modelId="{34B470D7-1844-4850-AE2E-175890ED1F46}" type="presOf" srcId="{49E87B78-A450-426A-8981-66E4F8D77BE4}" destId="{02E3033A-A967-4F39-9890-1EEE1928769C}" srcOrd="0" destOrd="0" presId="urn:microsoft.com/office/officeart/2005/8/layout/process1"/>
    <dgm:cxn modelId="{15183D74-0AAF-49A1-A375-FCA3A643C92C}" type="presParOf" srcId="{8ED1C5E5-727F-47CD-BADE-03F97F441199}" destId="{02E3033A-A967-4F39-9890-1EEE1928769C}" srcOrd="0" destOrd="0" presId="urn:microsoft.com/office/officeart/2005/8/layout/process1"/>
    <dgm:cxn modelId="{A4F5E9AD-652E-417C-AFAD-3085CA1BEEF4}" type="presParOf" srcId="{8ED1C5E5-727F-47CD-BADE-03F97F441199}" destId="{9F3F1DA0-EAAF-48C4-ACC7-F790FFCB4B41}" srcOrd="1" destOrd="0" presId="urn:microsoft.com/office/officeart/2005/8/layout/process1"/>
    <dgm:cxn modelId="{DFFE3C28-6112-4021-9B41-E99B6D238AD8}" type="presParOf" srcId="{9F3F1DA0-EAAF-48C4-ACC7-F790FFCB4B41}" destId="{4251D30E-8F5F-4924-A873-DDAB38963A3F}" srcOrd="0" destOrd="0" presId="urn:microsoft.com/office/officeart/2005/8/layout/process1"/>
    <dgm:cxn modelId="{A48F479F-0CF4-4E47-A21C-F3BFA430801A}" type="presParOf" srcId="{8ED1C5E5-727F-47CD-BADE-03F97F441199}" destId="{05E14028-84D3-4740-BCEF-7CF0D7C11E2E}" srcOrd="2" destOrd="0" presId="urn:microsoft.com/office/officeart/2005/8/layout/process1"/>
    <dgm:cxn modelId="{571F0582-1408-46A3-943C-335FB96F82AA}" type="presParOf" srcId="{8ED1C5E5-727F-47CD-BADE-03F97F441199}" destId="{518A94AD-0594-43F7-B00A-796A62A16163}" srcOrd="3" destOrd="0" presId="urn:microsoft.com/office/officeart/2005/8/layout/process1"/>
    <dgm:cxn modelId="{368FFC31-9562-48CF-8C6A-5E39E4303F01}" type="presParOf" srcId="{518A94AD-0594-43F7-B00A-796A62A16163}" destId="{F70B5A1C-C95C-416D-95FB-AF17E96B8290}" srcOrd="0" destOrd="0" presId="urn:microsoft.com/office/officeart/2005/8/layout/process1"/>
    <dgm:cxn modelId="{2CEB0CDF-8337-41F8-8413-4D79F6CAA8BB}" type="presParOf" srcId="{8ED1C5E5-727F-47CD-BADE-03F97F441199}" destId="{784FA4EA-5D06-4AC2-82FD-92FC84F4AD85}" srcOrd="4" destOrd="0" presId="urn:microsoft.com/office/officeart/2005/8/layout/process1"/>
    <dgm:cxn modelId="{22331EE6-7F57-4661-B56B-1DB92EE0EC42}" type="presParOf" srcId="{8ED1C5E5-727F-47CD-BADE-03F97F441199}" destId="{38524FF3-E41F-43B3-8120-63FC9DD9CFC3}" srcOrd="5" destOrd="0" presId="urn:microsoft.com/office/officeart/2005/8/layout/process1"/>
    <dgm:cxn modelId="{93A7A74B-1132-461F-8045-950EDF989B9E}" type="presParOf" srcId="{38524FF3-E41F-43B3-8120-63FC9DD9CFC3}" destId="{99C3F84E-AF37-40BE-973E-A434BD9084A8}" srcOrd="0" destOrd="0" presId="urn:microsoft.com/office/officeart/2005/8/layout/process1"/>
    <dgm:cxn modelId="{1FDB31B5-25E0-4B70-99CF-5EC3D94DD5E8}" type="presParOf" srcId="{8ED1C5E5-727F-47CD-BADE-03F97F441199}" destId="{FB2ECB74-3850-463E-82EE-2420EE30157F}"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BCEE22-18E4-4F2C-828E-B7D248D9BC14}" type="doc">
      <dgm:prSet loTypeId="urn:microsoft.com/office/officeart/2005/8/layout/process1" loCatId="process" qsTypeId="urn:microsoft.com/office/officeart/2005/8/quickstyle/simple1" qsCatId="simple" csTypeId="urn:microsoft.com/office/officeart/2005/8/colors/accent1_2" csCatId="accent1" phldr="1"/>
      <dgm:spPr/>
    </dgm:pt>
    <dgm:pt modelId="{5DBEFADF-5790-4396-973F-ECAD2E4217DD}">
      <dgm:prSet phldrT="[Text]"/>
      <dgm:spPr>
        <a:solidFill>
          <a:schemeClr val="accent3">
            <a:lumMod val="40000"/>
            <a:lumOff val="60000"/>
          </a:schemeClr>
        </a:solidFill>
      </dgm:spPr>
      <dgm:t>
        <a:bodyPr/>
        <a:lstStyle/>
        <a:p>
          <a:r>
            <a:rPr lang="en-GB" dirty="0">
              <a:solidFill>
                <a:schemeClr val="tx1"/>
              </a:solidFill>
            </a:rPr>
            <a:t>Article accepted and metadata populates the Research Dashboard</a:t>
          </a:r>
        </a:p>
      </dgm:t>
    </dgm:pt>
    <dgm:pt modelId="{718416DD-F092-49D8-9B82-7CA6003BD7E3}" type="parTrans" cxnId="{27E75833-DCB3-4423-8D25-2A8AE184276F}">
      <dgm:prSet/>
      <dgm:spPr/>
      <dgm:t>
        <a:bodyPr/>
        <a:lstStyle/>
        <a:p>
          <a:endParaRPr lang="en-GB"/>
        </a:p>
      </dgm:t>
    </dgm:pt>
    <dgm:pt modelId="{80D537A9-2E58-48C6-914A-F849D4BB3077}" type="sibTrans" cxnId="{27E75833-DCB3-4423-8D25-2A8AE184276F}">
      <dgm:prSet/>
      <dgm:spPr/>
      <dgm:t>
        <a:bodyPr/>
        <a:lstStyle/>
        <a:p>
          <a:endParaRPr lang="en-GB"/>
        </a:p>
      </dgm:t>
    </dgm:pt>
    <dgm:pt modelId="{AA195331-8E49-4508-B829-FD71CD4FB27D}">
      <dgm:prSet phldrT="[Text]"/>
      <dgm:spPr/>
      <dgm:t>
        <a:bodyPr/>
        <a:lstStyle/>
        <a:p>
          <a:r>
            <a:rPr lang="en-GB" dirty="0"/>
            <a:t>Author shown OA question on licensing system and chooses OA</a:t>
          </a:r>
        </a:p>
      </dgm:t>
    </dgm:pt>
    <dgm:pt modelId="{888ABB6D-4244-4907-94FA-DC9D1894CA8E}" type="parTrans" cxnId="{2297CBA1-5BB0-4F95-A36A-4008ED0772C0}">
      <dgm:prSet/>
      <dgm:spPr/>
      <dgm:t>
        <a:bodyPr/>
        <a:lstStyle/>
        <a:p>
          <a:endParaRPr lang="en-GB"/>
        </a:p>
      </dgm:t>
    </dgm:pt>
    <dgm:pt modelId="{7C7375D8-855E-4661-A51E-3BAF9AD4D53A}" type="sibTrans" cxnId="{2297CBA1-5BB0-4F95-A36A-4008ED0772C0}">
      <dgm:prSet/>
      <dgm:spPr/>
      <dgm:t>
        <a:bodyPr/>
        <a:lstStyle/>
        <a:p>
          <a:endParaRPr lang="en-GB"/>
        </a:p>
      </dgm:t>
    </dgm:pt>
    <dgm:pt modelId="{9971641C-BBF8-4570-898B-B8D3F04B7AE5}">
      <dgm:prSet phldrT="[Text]"/>
      <dgm:spPr/>
      <dgm:t>
        <a:bodyPr/>
        <a:lstStyle/>
        <a:p>
          <a:r>
            <a:rPr lang="en-GB" dirty="0"/>
            <a:t>Author signs OA publishing agreement</a:t>
          </a:r>
        </a:p>
      </dgm:t>
    </dgm:pt>
    <dgm:pt modelId="{D020037E-6EAB-476F-A7F6-5C5F42C43FB6}" type="parTrans" cxnId="{A3297721-7D62-4CD6-AAD5-C16106ACE93F}">
      <dgm:prSet/>
      <dgm:spPr/>
      <dgm:t>
        <a:bodyPr/>
        <a:lstStyle/>
        <a:p>
          <a:endParaRPr lang="en-GB"/>
        </a:p>
      </dgm:t>
    </dgm:pt>
    <dgm:pt modelId="{82F877D8-4402-428C-858B-9678CF1D483C}" type="sibTrans" cxnId="{A3297721-7D62-4CD6-AAD5-C16106ACE93F}">
      <dgm:prSet/>
      <dgm:spPr/>
      <dgm:t>
        <a:bodyPr/>
        <a:lstStyle/>
        <a:p>
          <a:endParaRPr lang="en-GB"/>
        </a:p>
      </dgm:t>
    </dgm:pt>
    <dgm:pt modelId="{A9ADA413-7E19-42C9-BD4F-870200CB9F01}">
      <dgm:prSet phldrT="[Text]"/>
      <dgm:spPr/>
      <dgm:t>
        <a:bodyPr/>
        <a:lstStyle/>
        <a:p>
          <a:r>
            <a:rPr lang="en-GB" dirty="0"/>
            <a:t>Author informed of institution’s OA agreement</a:t>
          </a:r>
        </a:p>
      </dgm:t>
    </dgm:pt>
    <dgm:pt modelId="{1278FD4B-71FC-4D89-BF33-661506ADF1F8}" type="parTrans" cxnId="{6D7BDD48-94AD-4953-855D-D8DF0A347CFC}">
      <dgm:prSet/>
      <dgm:spPr/>
      <dgm:t>
        <a:bodyPr/>
        <a:lstStyle/>
        <a:p>
          <a:endParaRPr lang="en-GB"/>
        </a:p>
      </dgm:t>
    </dgm:pt>
    <dgm:pt modelId="{FC06B708-66D6-4143-8521-164F9DEFB7DA}" type="sibTrans" cxnId="{6D7BDD48-94AD-4953-855D-D8DF0A347CFC}">
      <dgm:prSet/>
      <dgm:spPr/>
      <dgm:t>
        <a:bodyPr/>
        <a:lstStyle/>
        <a:p>
          <a:endParaRPr lang="en-GB"/>
        </a:p>
      </dgm:t>
    </dgm:pt>
    <dgm:pt modelId="{1244936C-E7B2-41DE-B2D6-A93DBC667F43}">
      <dgm:prSet phldrT="[Text]"/>
      <dgm:spPr>
        <a:solidFill>
          <a:schemeClr val="accent3">
            <a:lumMod val="40000"/>
            <a:lumOff val="60000"/>
          </a:schemeClr>
        </a:solidFill>
      </dgm:spPr>
      <dgm:t>
        <a:bodyPr/>
        <a:lstStyle/>
        <a:p>
          <a:r>
            <a:rPr lang="en-GB" dirty="0">
              <a:solidFill>
                <a:schemeClr val="tx1"/>
              </a:solidFill>
            </a:rPr>
            <a:t>Article added to ‘Action Required’ tab on Research Dashboard</a:t>
          </a:r>
        </a:p>
      </dgm:t>
    </dgm:pt>
    <dgm:pt modelId="{469D5F5F-BA79-4819-97EC-30004BE3A900}" type="parTrans" cxnId="{C51BE595-AE18-4BAE-A265-6E7819D21507}">
      <dgm:prSet/>
      <dgm:spPr/>
      <dgm:t>
        <a:bodyPr/>
        <a:lstStyle/>
        <a:p>
          <a:endParaRPr lang="en-GB"/>
        </a:p>
      </dgm:t>
    </dgm:pt>
    <dgm:pt modelId="{BA4AA18B-6F27-4010-9E50-1E7BB1438A1D}" type="sibTrans" cxnId="{C51BE595-AE18-4BAE-A265-6E7819D21507}">
      <dgm:prSet/>
      <dgm:spPr/>
      <dgm:t>
        <a:bodyPr/>
        <a:lstStyle/>
        <a:p>
          <a:endParaRPr lang="en-GB"/>
        </a:p>
      </dgm:t>
    </dgm:pt>
    <dgm:pt modelId="{627AFEBA-CEB5-4D0F-BB28-448CF4D6EB2A}">
      <dgm:prSet phldrT="[Text]"/>
      <dgm:spPr>
        <a:solidFill>
          <a:srgbClr val="FFC000"/>
        </a:solidFill>
      </dgm:spPr>
      <dgm:t>
        <a:bodyPr/>
        <a:lstStyle/>
        <a:p>
          <a:r>
            <a:rPr lang="en-GB" dirty="0">
              <a:solidFill>
                <a:schemeClr val="tx1"/>
              </a:solidFill>
            </a:rPr>
            <a:t>Library informed and approves OA funding requests</a:t>
          </a:r>
        </a:p>
      </dgm:t>
    </dgm:pt>
    <dgm:pt modelId="{6138923C-B368-4A98-840B-2AB12333E479}" type="parTrans" cxnId="{E324A144-BD00-49B6-B4B0-7031473BC719}">
      <dgm:prSet/>
      <dgm:spPr/>
      <dgm:t>
        <a:bodyPr/>
        <a:lstStyle/>
        <a:p>
          <a:endParaRPr lang="en-GB"/>
        </a:p>
      </dgm:t>
    </dgm:pt>
    <dgm:pt modelId="{9FF70C14-2036-4751-806D-FF84F8F7127B}" type="sibTrans" cxnId="{E324A144-BD00-49B6-B4B0-7031473BC719}">
      <dgm:prSet/>
      <dgm:spPr/>
      <dgm:t>
        <a:bodyPr/>
        <a:lstStyle/>
        <a:p>
          <a:endParaRPr lang="en-GB"/>
        </a:p>
      </dgm:t>
    </dgm:pt>
    <dgm:pt modelId="{DDBDC871-B3C4-42CF-97AF-9E2F0956AAC6}" type="pres">
      <dgm:prSet presAssocID="{E5BCEE22-18E4-4F2C-828E-B7D248D9BC14}" presName="Name0" presStyleCnt="0">
        <dgm:presLayoutVars>
          <dgm:dir/>
          <dgm:resizeHandles val="exact"/>
        </dgm:presLayoutVars>
      </dgm:prSet>
      <dgm:spPr/>
    </dgm:pt>
    <dgm:pt modelId="{290F2B39-0A1E-442C-B337-4380EC49EDF9}" type="pres">
      <dgm:prSet presAssocID="{5DBEFADF-5790-4396-973F-ECAD2E4217DD}" presName="node" presStyleLbl="node1" presStyleIdx="0" presStyleCnt="6" custLinFactNeighborX="-3687" custLinFactNeighborY="1168">
        <dgm:presLayoutVars>
          <dgm:bulletEnabled val="1"/>
        </dgm:presLayoutVars>
      </dgm:prSet>
      <dgm:spPr/>
    </dgm:pt>
    <dgm:pt modelId="{6CA47A8A-89C9-4C8F-BC8A-339F35164BD2}" type="pres">
      <dgm:prSet presAssocID="{80D537A9-2E58-48C6-914A-F849D4BB3077}" presName="sibTrans" presStyleLbl="sibTrans2D1" presStyleIdx="0" presStyleCnt="5"/>
      <dgm:spPr/>
    </dgm:pt>
    <dgm:pt modelId="{26315888-37B4-4A79-9A53-F015BE5BD94D}" type="pres">
      <dgm:prSet presAssocID="{80D537A9-2E58-48C6-914A-F849D4BB3077}" presName="connectorText" presStyleLbl="sibTrans2D1" presStyleIdx="0" presStyleCnt="5"/>
      <dgm:spPr/>
    </dgm:pt>
    <dgm:pt modelId="{3B11C3A1-42A8-47AC-B95A-843418336CBD}" type="pres">
      <dgm:prSet presAssocID="{AA195331-8E49-4508-B829-FD71CD4FB27D}" presName="node" presStyleLbl="node1" presStyleIdx="1" presStyleCnt="6" custLinFactNeighborX="-13717" custLinFactNeighborY="1168">
        <dgm:presLayoutVars>
          <dgm:bulletEnabled val="1"/>
        </dgm:presLayoutVars>
      </dgm:prSet>
      <dgm:spPr/>
    </dgm:pt>
    <dgm:pt modelId="{EFA395D3-04AF-4BF4-80EE-CC862E18BD0D}" type="pres">
      <dgm:prSet presAssocID="{7C7375D8-855E-4661-A51E-3BAF9AD4D53A}" presName="sibTrans" presStyleLbl="sibTrans2D1" presStyleIdx="1" presStyleCnt="5"/>
      <dgm:spPr/>
    </dgm:pt>
    <dgm:pt modelId="{E49191CD-E32C-4B11-BA46-1E76431760AD}" type="pres">
      <dgm:prSet presAssocID="{7C7375D8-855E-4661-A51E-3BAF9AD4D53A}" presName="connectorText" presStyleLbl="sibTrans2D1" presStyleIdx="1" presStyleCnt="5"/>
      <dgm:spPr/>
    </dgm:pt>
    <dgm:pt modelId="{8DE687C0-4B26-4D6D-9BDA-87B998B73ECD}" type="pres">
      <dgm:prSet presAssocID="{A9ADA413-7E19-42C9-BD4F-870200CB9F01}" presName="node" presStyleLbl="node1" presStyleIdx="2" presStyleCnt="6">
        <dgm:presLayoutVars>
          <dgm:bulletEnabled val="1"/>
        </dgm:presLayoutVars>
      </dgm:prSet>
      <dgm:spPr/>
    </dgm:pt>
    <dgm:pt modelId="{CEC1E5F9-E121-4D34-A89A-D49109D4EC5E}" type="pres">
      <dgm:prSet presAssocID="{FC06B708-66D6-4143-8521-164F9DEFB7DA}" presName="sibTrans" presStyleLbl="sibTrans2D1" presStyleIdx="2" presStyleCnt="5"/>
      <dgm:spPr/>
    </dgm:pt>
    <dgm:pt modelId="{1841B57C-54EB-456D-8A07-E280C271A566}" type="pres">
      <dgm:prSet presAssocID="{FC06B708-66D6-4143-8521-164F9DEFB7DA}" presName="connectorText" presStyleLbl="sibTrans2D1" presStyleIdx="2" presStyleCnt="5"/>
      <dgm:spPr/>
    </dgm:pt>
    <dgm:pt modelId="{FA37D8B1-5AF4-4640-ACD6-7E3108ABC390}" type="pres">
      <dgm:prSet presAssocID="{9971641C-BBF8-4570-898B-B8D3F04B7AE5}" presName="node" presStyleLbl="node1" presStyleIdx="3" presStyleCnt="6">
        <dgm:presLayoutVars>
          <dgm:bulletEnabled val="1"/>
        </dgm:presLayoutVars>
      </dgm:prSet>
      <dgm:spPr/>
    </dgm:pt>
    <dgm:pt modelId="{D24906A5-AAE9-4300-BA5B-0256EF1C6A0C}" type="pres">
      <dgm:prSet presAssocID="{82F877D8-4402-428C-858B-9678CF1D483C}" presName="sibTrans" presStyleLbl="sibTrans2D1" presStyleIdx="3" presStyleCnt="5"/>
      <dgm:spPr/>
    </dgm:pt>
    <dgm:pt modelId="{A624C604-3844-4F58-A36D-AE34C31ADAC0}" type="pres">
      <dgm:prSet presAssocID="{82F877D8-4402-428C-858B-9678CF1D483C}" presName="connectorText" presStyleLbl="sibTrans2D1" presStyleIdx="3" presStyleCnt="5"/>
      <dgm:spPr/>
    </dgm:pt>
    <dgm:pt modelId="{69D2A0B9-E50B-4141-84C1-3EB217C18056}" type="pres">
      <dgm:prSet presAssocID="{1244936C-E7B2-41DE-B2D6-A93DBC667F43}" presName="node" presStyleLbl="node1" presStyleIdx="4" presStyleCnt="6">
        <dgm:presLayoutVars>
          <dgm:bulletEnabled val="1"/>
        </dgm:presLayoutVars>
      </dgm:prSet>
      <dgm:spPr/>
    </dgm:pt>
    <dgm:pt modelId="{1951CC43-3F4D-44EA-981E-E28E9075BC4E}" type="pres">
      <dgm:prSet presAssocID="{BA4AA18B-6F27-4010-9E50-1E7BB1438A1D}" presName="sibTrans" presStyleLbl="sibTrans2D1" presStyleIdx="4" presStyleCnt="5"/>
      <dgm:spPr/>
    </dgm:pt>
    <dgm:pt modelId="{ABAC817A-3A83-4FDC-AFBF-60AA496988A9}" type="pres">
      <dgm:prSet presAssocID="{BA4AA18B-6F27-4010-9E50-1E7BB1438A1D}" presName="connectorText" presStyleLbl="sibTrans2D1" presStyleIdx="4" presStyleCnt="5"/>
      <dgm:spPr/>
    </dgm:pt>
    <dgm:pt modelId="{DC71F53B-8597-44B0-B066-98690331F5B8}" type="pres">
      <dgm:prSet presAssocID="{627AFEBA-CEB5-4D0F-BB28-448CF4D6EB2A}" presName="node" presStyleLbl="node1" presStyleIdx="5" presStyleCnt="6">
        <dgm:presLayoutVars>
          <dgm:bulletEnabled val="1"/>
        </dgm:presLayoutVars>
      </dgm:prSet>
      <dgm:spPr/>
    </dgm:pt>
  </dgm:ptLst>
  <dgm:cxnLst>
    <dgm:cxn modelId="{A3297721-7D62-4CD6-AAD5-C16106ACE93F}" srcId="{E5BCEE22-18E4-4F2C-828E-B7D248D9BC14}" destId="{9971641C-BBF8-4570-898B-B8D3F04B7AE5}" srcOrd="3" destOrd="0" parTransId="{D020037E-6EAB-476F-A7F6-5C5F42C43FB6}" sibTransId="{82F877D8-4402-428C-858B-9678CF1D483C}"/>
    <dgm:cxn modelId="{FABA0922-7B87-409A-90DC-8CC66D5F87DD}" type="presOf" srcId="{FC06B708-66D6-4143-8521-164F9DEFB7DA}" destId="{CEC1E5F9-E121-4D34-A89A-D49109D4EC5E}" srcOrd="0" destOrd="0" presId="urn:microsoft.com/office/officeart/2005/8/layout/process1"/>
    <dgm:cxn modelId="{1257C625-C746-4557-BE04-2E1D8427A01C}" type="presOf" srcId="{7C7375D8-855E-4661-A51E-3BAF9AD4D53A}" destId="{E49191CD-E32C-4B11-BA46-1E76431760AD}" srcOrd="1" destOrd="0" presId="urn:microsoft.com/office/officeart/2005/8/layout/process1"/>
    <dgm:cxn modelId="{5AC4EE2F-48DC-49D9-BA95-49119AC96B1E}" type="presOf" srcId="{9971641C-BBF8-4570-898B-B8D3F04B7AE5}" destId="{FA37D8B1-5AF4-4640-ACD6-7E3108ABC390}" srcOrd="0" destOrd="0" presId="urn:microsoft.com/office/officeart/2005/8/layout/process1"/>
    <dgm:cxn modelId="{C70CA530-A82D-44D3-8C62-F52304BDD6CB}" type="presOf" srcId="{FC06B708-66D6-4143-8521-164F9DEFB7DA}" destId="{1841B57C-54EB-456D-8A07-E280C271A566}" srcOrd="1" destOrd="0" presId="urn:microsoft.com/office/officeart/2005/8/layout/process1"/>
    <dgm:cxn modelId="{27E75833-DCB3-4423-8D25-2A8AE184276F}" srcId="{E5BCEE22-18E4-4F2C-828E-B7D248D9BC14}" destId="{5DBEFADF-5790-4396-973F-ECAD2E4217DD}" srcOrd="0" destOrd="0" parTransId="{718416DD-F092-49D8-9B82-7CA6003BD7E3}" sibTransId="{80D537A9-2E58-48C6-914A-F849D4BB3077}"/>
    <dgm:cxn modelId="{E324A144-BD00-49B6-B4B0-7031473BC719}" srcId="{E5BCEE22-18E4-4F2C-828E-B7D248D9BC14}" destId="{627AFEBA-CEB5-4D0F-BB28-448CF4D6EB2A}" srcOrd="5" destOrd="0" parTransId="{6138923C-B368-4A98-840B-2AB12333E479}" sibTransId="{9FF70C14-2036-4751-806D-FF84F8F7127B}"/>
    <dgm:cxn modelId="{6D7BDD48-94AD-4953-855D-D8DF0A347CFC}" srcId="{E5BCEE22-18E4-4F2C-828E-B7D248D9BC14}" destId="{A9ADA413-7E19-42C9-BD4F-870200CB9F01}" srcOrd="2" destOrd="0" parTransId="{1278FD4B-71FC-4D89-BF33-661506ADF1F8}" sibTransId="{FC06B708-66D6-4143-8521-164F9DEFB7DA}"/>
    <dgm:cxn modelId="{462A5971-512E-4260-B210-B3ADDAC1D3A7}" type="presOf" srcId="{BA4AA18B-6F27-4010-9E50-1E7BB1438A1D}" destId="{ABAC817A-3A83-4FDC-AFBF-60AA496988A9}" srcOrd="1" destOrd="0" presId="urn:microsoft.com/office/officeart/2005/8/layout/process1"/>
    <dgm:cxn modelId="{D95DD876-EE3E-41E3-BDF1-4F05447A27B3}" type="presOf" srcId="{80D537A9-2E58-48C6-914A-F849D4BB3077}" destId="{6CA47A8A-89C9-4C8F-BC8A-339F35164BD2}" srcOrd="0" destOrd="0" presId="urn:microsoft.com/office/officeart/2005/8/layout/process1"/>
    <dgm:cxn modelId="{69F3978C-8C19-4E7E-A15D-7CE1D925A58B}" type="presOf" srcId="{82F877D8-4402-428C-858B-9678CF1D483C}" destId="{D24906A5-AAE9-4300-BA5B-0256EF1C6A0C}" srcOrd="0" destOrd="0" presId="urn:microsoft.com/office/officeart/2005/8/layout/process1"/>
    <dgm:cxn modelId="{C51BE595-AE18-4BAE-A265-6E7819D21507}" srcId="{E5BCEE22-18E4-4F2C-828E-B7D248D9BC14}" destId="{1244936C-E7B2-41DE-B2D6-A93DBC667F43}" srcOrd="4" destOrd="0" parTransId="{469D5F5F-BA79-4819-97EC-30004BE3A900}" sibTransId="{BA4AA18B-6F27-4010-9E50-1E7BB1438A1D}"/>
    <dgm:cxn modelId="{2297CBA1-5BB0-4F95-A36A-4008ED0772C0}" srcId="{E5BCEE22-18E4-4F2C-828E-B7D248D9BC14}" destId="{AA195331-8E49-4508-B829-FD71CD4FB27D}" srcOrd="1" destOrd="0" parTransId="{888ABB6D-4244-4907-94FA-DC9D1894CA8E}" sibTransId="{7C7375D8-855E-4661-A51E-3BAF9AD4D53A}"/>
    <dgm:cxn modelId="{D1B5DEA4-51B8-44A4-932D-730107F2066C}" type="presOf" srcId="{1244936C-E7B2-41DE-B2D6-A93DBC667F43}" destId="{69D2A0B9-E50B-4141-84C1-3EB217C18056}" srcOrd="0" destOrd="0" presId="urn:microsoft.com/office/officeart/2005/8/layout/process1"/>
    <dgm:cxn modelId="{A70535C2-1346-4009-AD1B-ECD76BD46671}" type="presOf" srcId="{627AFEBA-CEB5-4D0F-BB28-448CF4D6EB2A}" destId="{DC71F53B-8597-44B0-B066-98690331F5B8}" srcOrd="0" destOrd="0" presId="urn:microsoft.com/office/officeart/2005/8/layout/process1"/>
    <dgm:cxn modelId="{88BCE7CB-4EE7-45A1-A668-193DF671A110}" type="presOf" srcId="{AA195331-8E49-4508-B829-FD71CD4FB27D}" destId="{3B11C3A1-42A8-47AC-B95A-843418336CBD}" srcOrd="0" destOrd="0" presId="urn:microsoft.com/office/officeart/2005/8/layout/process1"/>
    <dgm:cxn modelId="{CA4C36CC-7EA8-470A-A851-5C3B345D4438}" type="presOf" srcId="{E5BCEE22-18E4-4F2C-828E-B7D248D9BC14}" destId="{DDBDC871-B3C4-42CF-97AF-9E2F0956AAC6}" srcOrd="0" destOrd="0" presId="urn:microsoft.com/office/officeart/2005/8/layout/process1"/>
    <dgm:cxn modelId="{E55CBFD3-DB74-4DA2-B70B-EF599F02AFE2}" type="presOf" srcId="{80D537A9-2E58-48C6-914A-F849D4BB3077}" destId="{26315888-37B4-4A79-9A53-F015BE5BD94D}" srcOrd="1" destOrd="0" presId="urn:microsoft.com/office/officeart/2005/8/layout/process1"/>
    <dgm:cxn modelId="{21CC6CDC-43B9-4142-9459-E02D2B0D46DD}" type="presOf" srcId="{82F877D8-4402-428C-858B-9678CF1D483C}" destId="{A624C604-3844-4F58-A36D-AE34C31ADAC0}" srcOrd="1" destOrd="0" presId="urn:microsoft.com/office/officeart/2005/8/layout/process1"/>
    <dgm:cxn modelId="{FEED5EDD-156D-4FF5-8D45-3226DD22B852}" type="presOf" srcId="{BA4AA18B-6F27-4010-9E50-1E7BB1438A1D}" destId="{1951CC43-3F4D-44EA-981E-E28E9075BC4E}" srcOrd="0" destOrd="0" presId="urn:microsoft.com/office/officeart/2005/8/layout/process1"/>
    <dgm:cxn modelId="{530AFDE4-D6E0-4447-9160-642673292DC5}" type="presOf" srcId="{7C7375D8-855E-4661-A51E-3BAF9AD4D53A}" destId="{EFA395D3-04AF-4BF4-80EE-CC862E18BD0D}" srcOrd="0" destOrd="0" presId="urn:microsoft.com/office/officeart/2005/8/layout/process1"/>
    <dgm:cxn modelId="{406243E9-CC21-4E61-AB15-1B444602E38B}" type="presOf" srcId="{5DBEFADF-5790-4396-973F-ECAD2E4217DD}" destId="{290F2B39-0A1E-442C-B337-4380EC49EDF9}" srcOrd="0" destOrd="0" presId="urn:microsoft.com/office/officeart/2005/8/layout/process1"/>
    <dgm:cxn modelId="{4936F9F0-8F83-41AA-BD53-E9D029D025B6}" type="presOf" srcId="{A9ADA413-7E19-42C9-BD4F-870200CB9F01}" destId="{8DE687C0-4B26-4D6D-9BDA-87B998B73ECD}" srcOrd="0" destOrd="0" presId="urn:microsoft.com/office/officeart/2005/8/layout/process1"/>
    <dgm:cxn modelId="{A9927CE2-4571-48F3-ACF3-7CF643CA0407}" type="presParOf" srcId="{DDBDC871-B3C4-42CF-97AF-9E2F0956AAC6}" destId="{290F2B39-0A1E-442C-B337-4380EC49EDF9}" srcOrd="0" destOrd="0" presId="urn:microsoft.com/office/officeart/2005/8/layout/process1"/>
    <dgm:cxn modelId="{A28D2DC1-C57A-4990-A0CE-DE876590CE43}" type="presParOf" srcId="{DDBDC871-B3C4-42CF-97AF-9E2F0956AAC6}" destId="{6CA47A8A-89C9-4C8F-BC8A-339F35164BD2}" srcOrd="1" destOrd="0" presId="urn:microsoft.com/office/officeart/2005/8/layout/process1"/>
    <dgm:cxn modelId="{A97085CE-BACA-4870-AF47-4E544C4C1459}" type="presParOf" srcId="{6CA47A8A-89C9-4C8F-BC8A-339F35164BD2}" destId="{26315888-37B4-4A79-9A53-F015BE5BD94D}" srcOrd="0" destOrd="0" presId="urn:microsoft.com/office/officeart/2005/8/layout/process1"/>
    <dgm:cxn modelId="{9181206C-A1C7-4815-A628-3026D491C36E}" type="presParOf" srcId="{DDBDC871-B3C4-42CF-97AF-9E2F0956AAC6}" destId="{3B11C3A1-42A8-47AC-B95A-843418336CBD}" srcOrd="2" destOrd="0" presId="urn:microsoft.com/office/officeart/2005/8/layout/process1"/>
    <dgm:cxn modelId="{40F4B5A8-E7EA-4EB1-96CF-A7C0BE91547A}" type="presParOf" srcId="{DDBDC871-B3C4-42CF-97AF-9E2F0956AAC6}" destId="{EFA395D3-04AF-4BF4-80EE-CC862E18BD0D}" srcOrd="3" destOrd="0" presId="urn:microsoft.com/office/officeart/2005/8/layout/process1"/>
    <dgm:cxn modelId="{0DFEB7C5-044B-46C8-BE91-37B00E111A02}" type="presParOf" srcId="{EFA395D3-04AF-4BF4-80EE-CC862E18BD0D}" destId="{E49191CD-E32C-4B11-BA46-1E76431760AD}" srcOrd="0" destOrd="0" presId="urn:microsoft.com/office/officeart/2005/8/layout/process1"/>
    <dgm:cxn modelId="{96EF1DF9-A924-4F53-93C4-D3D95CE57DA8}" type="presParOf" srcId="{DDBDC871-B3C4-42CF-97AF-9E2F0956AAC6}" destId="{8DE687C0-4B26-4D6D-9BDA-87B998B73ECD}" srcOrd="4" destOrd="0" presId="urn:microsoft.com/office/officeart/2005/8/layout/process1"/>
    <dgm:cxn modelId="{758A133F-2E5F-4335-89C4-6095D08590DA}" type="presParOf" srcId="{DDBDC871-B3C4-42CF-97AF-9E2F0956AAC6}" destId="{CEC1E5F9-E121-4D34-A89A-D49109D4EC5E}" srcOrd="5" destOrd="0" presId="urn:microsoft.com/office/officeart/2005/8/layout/process1"/>
    <dgm:cxn modelId="{6301327F-3D7C-4D47-ACEB-86C009541B21}" type="presParOf" srcId="{CEC1E5F9-E121-4D34-A89A-D49109D4EC5E}" destId="{1841B57C-54EB-456D-8A07-E280C271A566}" srcOrd="0" destOrd="0" presId="urn:microsoft.com/office/officeart/2005/8/layout/process1"/>
    <dgm:cxn modelId="{40FDDCE4-E732-4425-AE45-5637587B32DF}" type="presParOf" srcId="{DDBDC871-B3C4-42CF-97AF-9E2F0956AAC6}" destId="{FA37D8B1-5AF4-4640-ACD6-7E3108ABC390}" srcOrd="6" destOrd="0" presId="urn:microsoft.com/office/officeart/2005/8/layout/process1"/>
    <dgm:cxn modelId="{CA05081A-A9E4-4940-BDA2-DEA1CCE8D1B1}" type="presParOf" srcId="{DDBDC871-B3C4-42CF-97AF-9E2F0956AAC6}" destId="{D24906A5-AAE9-4300-BA5B-0256EF1C6A0C}" srcOrd="7" destOrd="0" presId="urn:microsoft.com/office/officeart/2005/8/layout/process1"/>
    <dgm:cxn modelId="{F8FB1ED6-F8D6-4691-9A41-BC18ED0494DF}" type="presParOf" srcId="{D24906A5-AAE9-4300-BA5B-0256EF1C6A0C}" destId="{A624C604-3844-4F58-A36D-AE34C31ADAC0}" srcOrd="0" destOrd="0" presId="urn:microsoft.com/office/officeart/2005/8/layout/process1"/>
    <dgm:cxn modelId="{603440E5-B5FE-47D8-A503-8AFE4AF98116}" type="presParOf" srcId="{DDBDC871-B3C4-42CF-97AF-9E2F0956AAC6}" destId="{69D2A0B9-E50B-4141-84C1-3EB217C18056}" srcOrd="8" destOrd="0" presId="urn:microsoft.com/office/officeart/2005/8/layout/process1"/>
    <dgm:cxn modelId="{D505E15F-4E2A-4399-94D3-5411F86C8435}" type="presParOf" srcId="{DDBDC871-B3C4-42CF-97AF-9E2F0956AAC6}" destId="{1951CC43-3F4D-44EA-981E-E28E9075BC4E}" srcOrd="9" destOrd="0" presId="urn:microsoft.com/office/officeart/2005/8/layout/process1"/>
    <dgm:cxn modelId="{0902C670-5D7E-4535-883E-C40E46D52344}" type="presParOf" srcId="{1951CC43-3F4D-44EA-981E-E28E9075BC4E}" destId="{ABAC817A-3A83-4FDC-AFBF-60AA496988A9}" srcOrd="0" destOrd="0" presId="urn:microsoft.com/office/officeart/2005/8/layout/process1"/>
    <dgm:cxn modelId="{69448E4F-DD29-4A77-A61B-CC141516C278}" type="presParOf" srcId="{DDBDC871-B3C4-42CF-97AF-9E2F0956AAC6}" destId="{DC71F53B-8597-44B0-B066-98690331F5B8}" srcOrd="10"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E3033A-A967-4F39-9890-1EEE1928769C}">
      <dsp:nvSpPr>
        <dsp:cNvPr id="0" name=""/>
        <dsp:cNvSpPr/>
      </dsp:nvSpPr>
      <dsp:spPr>
        <a:xfrm>
          <a:off x="513097" y="10941"/>
          <a:ext cx="1659901" cy="2209744"/>
        </a:xfrm>
        <a:prstGeom prst="roundRect">
          <a:avLst>
            <a:gd name="adj" fmla="val 10000"/>
          </a:avLst>
        </a:prstGeom>
        <a:solidFill>
          <a:schemeClr val="accent3">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Article accepted and metadata populates the Research Dashboard</a:t>
          </a:r>
        </a:p>
      </dsp:txBody>
      <dsp:txXfrm>
        <a:off x="561714" y="59558"/>
        <a:ext cx="1562667" cy="2112510"/>
      </dsp:txXfrm>
    </dsp:sp>
    <dsp:sp modelId="{9F3F1DA0-EAAF-48C4-ACC7-F790FFCB4B41}">
      <dsp:nvSpPr>
        <dsp:cNvPr id="0" name=""/>
        <dsp:cNvSpPr/>
      </dsp:nvSpPr>
      <dsp:spPr>
        <a:xfrm rot="16213141">
          <a:off x="1333918" y="2005252"/>
          <a:ext cx="9884" cy="411655"/>
        </a:xfrm>
        <a:prstGeom prst="rightArrow">
          <a:avLst>
            <a:gd name="adj1" fmla="val 60000"/>
            <a:gd name="adj2" fmla="val 50000"/>
          </a:avLst>
        </a:prstGeom>
        <a:no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1335395" y="2089065"/>
        <a:ext cx="6919" cy="246993"/>
      </dsp:txXfrm>
    </dsp:sp>
    <dsp:sp modelId="{05E14028-84D3-4740-BCEF-7CF0D7C11E2E}">
      <dsp:nvSpPr>
        <dsp:cNvPr id="0" name=""/>
        <dsp:cNvSpPr/>
      </dsp:nvSpPr>
      <dsp:spPr>
        <a:xfrm>
          <a:off x="488273" y="2202035"/>
          <a:ext cx="1692701" cy="2234979"/>
        </a:xfrm>
        <a:prstGeom prst="roundRect">
          <a:avLst>
            <a:gd name="adj" fmla="val 1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tx1"/>
              </a:solidFill>
            </a:rPr>
            <a:t>Library approves OA funding for article via Research Dashboard</a:t>
          </a:r>
        </a:p>
      </dsp:txBody>
      <dsp:txXfrm>
        <a:off x="537851" y="2251613"/>
        <a:ext cx="1593545" cy="2135823"/>
      </dsp:txXfrm>
    </dsp:sp>
    <dsp:sp modelId="{518A94AD-0594-43F7-B00A-796A62A16163}">
      <dsp:nvSpPr>
        <dsp:cNvPr id="0" name=""/>
        <dsp:cNvSpPr/>
      </dsp:nvSpPr>
      <dsp:spPr>
        <a:xfrm rot="21512041">
          <a:off x="2383259" y="1853671"/>
          <a:ext cx="1457655" cy="814333"/>
        </a:xfrm>
        <a:prstGeom prst="rightArrow">
          <a:avLst>
            <a:gd name="adj1" fmla="val 60000"/>
            <a:gd name="adj2" fmla="val 50000"/>
          </a:avLst>
        </a:prstGeom>
        <a:no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2383299" y="2019663"/>
        <a:ext cx="1213355" cy="488599"/>
      </dsp:txXfrm>
    </dsp:sp>
    <dsp:sp modelId="{784FA4EA-5D06-4AC2-82FD-92FC84F4AD85}">
      <dsp:nvSpPr>
        <dsp:cNvPr id="0" name=""/>
        <dsp:cNvSpPr/>
      </dsp:nvSpPr>
      <dsp:spPr>
        <a:xfrm>
          <a:off x="3997072" y="1115813"/>
          <a:ext cx="1659901" cy="220974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Author goes to online licence system to sign publishing agreement</a:t>
          </a:r>
        </a:p>
      </dsp:txBody>
      <dsp:txXfrm>
        <a:off x="4045689" y="1164430"/>
        <a:ext cx="1562667" cy="2112510"/>
      </dsp:txXfrm>
    </dsp:sp>
    <dsp:sp modelId="{38524FF3-E41F-43B3-8120-63FC9DD9CFC3}">
      <dsp:nvSpPr>
        <dsp:cNvPr id="0" name=""/>
        <dsp:cNvSpPr/>
      </dsp:nvSpPr>
      <dsp:spPr>
        <a:xfrm rot="21572333">
          <a:off x="5939611" y="1846186"/>
          <a:ext cx="827326" cy="724431"/>
        </a:xfrm>
        <a:prstGeom prst="rightArrow">
          <a:avLst>
            <a:gd name="adj1" fmla="val 60000"/>
            <a:gd name="adj2" fmla="val 50000"/>
          </a:avLst>
        </a:prstGeom>
        <a:no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5939615" y="1991947"/>
        <a:ext cx="609997" cy="434659"/>
      </dsp:txXfrm>
    </dsp:sp>
    <dsp:sp modelId="{FB2ECB74-3850-463E-82EE-2420EE30157F}">
      <dsp:nvSpPr>
        <dsp:cNvPr id="0" name=""/>
        <dsp:cNvSpPr/>
      </dsp:nvSpPr>
      <dsp:spPr>
        <a:xfrm>
          <a:off x="7009014" y="1091572"/>
          <a:ext cx="1659901" cy="220974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Author directed to OA licence option</a:t>
          </a:r>
        </a:p>
      </dsp:txBody>
      <dsp:txXfrm>
        <a:off x="7057631" y="1140189"/>
        <a:ext cx="1562667" cy="21125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0F2B39-0A1E-442C-B337-4380EC49EDF9}">
      <dsp:nvSpPr>
        <dsp:cNvPr id="0" name=""/>
        <dsp:cNvSpPr/>
      </dsp:nvSpPr>
      <dsp:spPr>
        <a:xfrm>
          <a:off x="0" y="2397998"/>
          <a:ext cx="1415817" cy="1964446"/>
        </a:xfrm>
        <a:prstGeom prst="roundRect">
          <a:avLst>
            <a:gd name="adj" fmla="val 10000"/>
          </a:avLst>
        </a:prstGeom>
        <a:solidFill>
          <a:schemeClr val="accent3">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Article accepted and metadata populates the Research Dashboard</a:t>
          </a:r>
        </a:p>
      </dsp:txBody>
      <dsp:txXfrm>
        <a:off x="41468" y="2439466"/>
        <a:ext cx="1332881" cy="1881510"/>
      </dsp:txXfrm>
    </dsp:sp>
    <dsp:sp modelId="{6CA47A8A-89C9-4C8F-BC8A-339F35164BD2}">
      <dsp:nvSpPr>
        <dsp:cNvPr id="0" name=""/>
        <dsp:cNvSpPr/>
      </dsp:nvSpPr>
      <dsp:spPr>
        <a:xfrm>
          <a:off x="1537978" y="3204660"/>
          <a:ext cx="258981" cy="3511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1537978" y="3274884"/>
        <a:ext cx="181287" cy="210674"/>
      </dsp:txXfrm>
    </dsp:sp>
    <dsp:sp modelId="{3B11C3A1-42A8-47AC-B95A-843418336CBD}">
      <dsp:nvSpPr>
        <dsp:cNvPr id="0" name=""/>
        <dsp:cNvSpPr/>
      </dsp:nvSpPr>
      <dsp:spPr>
        <a:xfrm>
          <a:off x="1904460" y="2397998"/>
          <a:ext cx="1415817" cy="19644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Author shown OA question on licensing system and chooses OA</a:t>
          </a:r>
        </a:p>
      </dsp:txBody>
      <dsp:txXfrm>
        <a:off x="1945928" y="2439466"/>
        <a:ext cx="1332881" cy="1881510"/>
      </dsp:txXfrm>
    </dsp:sp>
    <dsp:sp modelId="{EFA395D3-04AF-4BF4-80EE-CC862E18BD0D}">
      <dsp:nvSpPr>
        <dsp:cNvPr id="0" name=""/>
        <dsp:cNvSpPr/>
      </dsp:nvSpPr>
      <dsp:spPr>
        <a:xfrm rot="21561708">
          <a:off x="3481269" y="3193080"/>
          <a:ext cx="341346" cy="3511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3481272" y="3263874"/>
        <a:ext cx="238942" cy="210674"/>
      </dsp:txXfrm>
    </dsp:sp>
    <dsp:sp modelId="{8DE687C0-4B26-4D6D-9BDA-87B998B73ECD}">
      <dsp:nvSpPr>
        <dsp:cNvPr id="0" name=""/>
        <dsp:cNvSpPr/>
      </dsp:nvSpPr>
      <dsp:spPr>
        <a:xfrm>
          <a:off x="3964287" y="2375053"/>
          <a:ext cx="1415817" cy="19644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Author informed of institution’s OA agreement</a:t>
          </a:r>
        </a:p>
      </dsp:txBody>
      <dsp:txXfrm>
        <a:off x="4005755" y="2416521"/>
        <a:ext cx="1332881" cy="1881510"/>
      </dsp:txXfrm>
    </dsp:sp>
    <dsp:sp modelId="{CEC1E5F9-E121-4D34-A89A-D49109D4EC5E}">
      <dsp:nvSpPr>
        <dsp:cNvPr id="0" name=""/>
        <dsp:cNvSpPr/>
      </dsp:nvSpPr>
      <dsp:spPr>
        <a:xfrm>
          <a:off x="5521686" y="3181715"/>
          <a:ext cx="300153" cy="3511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5521686" y="3251939"/>
        <a:ext cx="210107" cy="210674"/>
      </dsp:txXfrm>
    </dsp:sp>
    <dsp:sp modelId="{FA37D8B1-5AF4-4640-ACD6-7E3108ABC390}">
      <dsp:nvSpPr>
        <dsp:cNvPr id="0" name=""/>
        <dsp:cNvSpPr/>
      </dsp:nvSpPr>
      <dsp:spPr>
        <a:xfrm>
          <a:off x="5946431" y="2375053"/>
          <a:ext cx="1415817" cy="19644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Author signs OA publishing agreement</a:t>
          </a:r>
        </a:p>
      </dsp:txBody>
      <dsp:txXfrm>
        <a:off x="5987899" y="2416521"/>
        <a:ext cx="1332881" cy="1881510"/>
      </dsp:txXfrm>
    </dsp:sp>
    <dsp:sp modelId="{D24906A5-AAE9-4300-BA5B-0256EF1C6A0C}">
      <dsp:nvSpPr>
        <dsp:cNvPr id="0" name=""/>
        <dsp:cNvSpPr/>
      </dsp:nvSpPr>
      <dsp:spPr>
        <a:xfrm>
          <a:off x="7503830" y="3181715"/>
          <a:ext cx="300153" cy="3511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7503830" y="3251939"/>
        <a:ext cx="210107" cy="210674"/>
      </dsp:txXfrm>
    </dsp:sp>
    <dsp:sp modelId="{69D2A0B9-E50B-4141-84C1-3EB217C18056}">
      <dsp:nvSpPr>
        <dsp:cNvPr id="0" name=""/>
        <dsp:cNvSpPr/>
      </dsp:nvSpPr>
      <dsp:spPr>
        <a:xfrm>
          <a:off x="7928575" y="2375053"/>
          <a:ext cx="1415817" cy="1964446"/>
        </a:xfrm>
        <a:prstGeom prst="roundRect">
          <a:avLst>
            <a:gd name="adj" fmla="val 10000"/>
          </a:avLst>
        </a:prstGeom>
        <a:solidFill>
          <a:schemeClr val="accent3">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Article added to ‘Action Required’ tab on Research Dashboard</a:t>
          </a:r>
        </a:p>
      </dsp:txBody>
      <dsp:txXfrm>
        <a:off x="7970043" y="2416521"/>
        <a:ext cx="1332881" cy="1881510"/>
      </dsp:txXfrm>
    </dsp:sp>
    <dsp:sp modelId="{1951CC43-3F4D-44EA-981E-E28E9075BC4E}">
      <dsp:nvSpPr>
        <dsp:cNvPr id="0" name=""/>
        <dsp:cNvSpPr/>
      </dsp:nvSpPr>
      <dsp:spPr>
        <a:xfrm>
          <a:off x="9485974" y="3181715"/>
          <a:ext cx="300153" cy="3511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9485974" y="3251939"/>
        <a:ext cx="210107" cy="210674"/>
      </dsp:txXfrm>
    </dsp:sp>
    <dsp:sp modelId="{DC71F53B-8597-44B0-B066-98690331F5B8}">
      <dsp:nvSpPr>
        <dsp:cNvPr id="0" name=""/>
        <dsp:cNvSpPr/>
      </dsp:nvSpPr>
      <dsp:spPr>
        <a:xfrm>
          <a:off x="9910719" y="2375053"/>
          <a:ext cx="1415817" cy="1964446"/>
        </a:xfrm>
        <a:prstGeom prst="roundRect">
          <a:avLst>
            <a:gd name="adj" fmla="val 1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Library informed and approves OA funding requests</a:t>
          </a:r>
        </a:p>
      </dsp:txBody>
      <dsp:txXfrm>
        <a:off x="9952187" y="2416521"/>
        <a:ext cx="1332881" cy="1881510"/>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1D0F75-ECF6-4033-BE6E-4B594A727DDB}" type="datetimeFigureOut">
              <a:rPr lang="en-GB" smtClean="0"/>
              <a:t>11/08/2022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249F5C-3068-49B8-9505-06D9198E5C66}" type="slidenum">
              <a:rPr lang="en-GB" smtClean="0"/>
              <a:t>‹#›</a:t>
            </a:fld>
            <a:endParaRPr lang="en-GB"/>
          </a:p>
        </p:txBody>
      </p:sp>
    </p:spTree>
    <p:extLst>
      <p:ext uri="{BB962C8B-B14F-4D97-AF65-F5344CB8AC3E}">
        <p14:creationId xmlns:p14="http://schemas.microsoft.com/office/powerpoint/2010/main" val="1714644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dirty="0"/>
          </a:p>
        </p:txBody>
      </p:sp>
      <p:sp>
        <p:nvSpPr>
          <p:cNvPr id="4" name="Slide Number Placeholder 3"/>
          <p:cNvSpPr>
            <a:spLocks noGrp="1"/>
          </p:cNvSpPr>
          <p:nvPr>
            <p:ph type="sldNum" sz="quarter" idx="5"/>
          </p:nvPr>
        </p:nvSpPr>
        <p:spPr/>
        <p:txBody>
          <a:bodyPr/>
          <a:lstStyle/>
          <a:p>
            <a:fld id="{07F9F1EE-4259-4FE1-8282-35A7C20A704C}" type="slidenum">
              <a:rPr lang="en-GB" smtClean="0"/>
              <a:t>4</a:t>
            </a:fld>
            <a:endParaRPr lang="en-GB"/>
          </a:p>
        </p:txBody>
      </p:sp>
    </p:spTree>
    <p:extLst>
      <p:ext uri="{BB962C8B-B14F-4D97-AF65-F5344CB8AC3E}">
        <p14:creationId xmlns:p14="http://schemas.microsoft.com/office/powerpoint/2010/main" val="26362013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C038980-1CC0-4568-9862-35EA24FB4F88}" type="slidenum">
              <a:rPr lang="en-US" smtClean="0"/>
              <a:pPr>
                <a:defRPr/>
              </a:pPr>
              <a:t>6</a:t>
            </a:fld>
            <a:endParaRPr lang="en-US" dirty="0"/>
          </a:p>
        </p:txBody>
      </p:sp>
    </p:spTree>
    <p:extLst>
      <p:ext uri="{BB962C8B-B14F-4D97-AF65-F5344CB8AC3E}">
        <p14:creationId xmlns:p14="http://schemas.microsoft.com/office/powerpoint/2010/main" val="18109417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C038980-1CC0-4568-9862-35EA24FB4F88}" type="slidenum">
              <a:rPr lang="en-US" smtClean="0"/>
              <a:pPr>
                <a:defRPr/>
              </a:pPr>
              <a:t>7</a:t>
            </a:fld>
            <a:endParaRPr lang="en-US" dirty="0"/>
          </a:p>
        </p:txBody>
      </p:sp>
    </p:spTree>
    <p:extLst>
      <p:ext uri="{BB962C8B-B14F-4D97-AF65-F5344CB8AC3E}">
        <p14:creationId xmlns:p14="http://schemas.microsoft.com/office/powerpoint/2010/main" val="2052901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C038980-1CC0-4568-9862-35EA24FB4F88}" type="slidenum">
              <a:rPr lang="en-US" smtClean="0"/>
              <a:pPr>
                <a:defRPr/>
              </a:pPr>
              <a:t>12</a:t>
            </a:fld>
            <a:endParaRPr lang="en-US" dirty="0"/>
          </a:p>
        </p:txBody>
      </p:sp>
    </p:spTree>
    <p:extLst>
      <p:ext uri="{BB962C8B-B14F-4D97-AF65-F5344CB8AC3E}">
        <p14:creationId xmlns:p14="http://schemas.microsoft.com/office/powerpoint/2010/main" val="4081413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C038980-1CC0-4568-9862-35EA24FB4F88}" type="slidenum">
              <a:rPr lang="en-US" smtClean="0"/>
              <a:pPr>
                <a:defRPr/>
              </a:pPr>
              <a:t>21</a:t>
            </a:fld>
            <a:endParaRPr lang="en-US" dirty="0"/>
          </a:p>
        </p:txBody>
      </p:sp>
    </p:spTree>
    <p:extLst>
      <p:ext uri="{BB962C8B-B14F-4D97-AF65-F5344CB8AC3E}">
        <p14:creationId xmlns:p14="http://schemas.microsoft.com/office/powerpoint/2010/main" val="40363913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C038980-1CC0-4568-9862-35EA24FB4F88}" type="slidenum">
              <a:rPr lang="en-US" smtClean="0"/>
              <a:pPr>
                <a:defRPr/>
              </a:pPr>
              <a:t>32</a:t>
            </a:fld>
            <a:endParaRPr lang="en-US" dirty="0"/>
          </a:p>
        </p:txBody>
      </p:sp>
    </p:spTree>
    <p:extLst>
      <p:ext uri="{BB962C8B-B14F-4D97-AF65-F5344CB8AC3E}">
        <p14:creationId xmlns:p14="http://schemas.microsoft.com/office/powerpoint/2010/main" val="23720919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3C038980-1CC0-4568-9862-35EA24FB4F88}" type="slidenum">
              <a:rPr lang="en-US" smtClean="0"/>
              <a:pPr>
                <a:defRPr/>
              </a:pPr>
              <a:t>37</a:t>
            </a:fld>
            <a:endParaRPr lang="en-US" dirty="0"/>
          </a:p>
        </p:txBody>
      </p:sp>
    </p:spTree>
    <p:extLst>
      <p:ext uri="{BB962C8B-B14F-4D97-AF65-F5344CB8AC3E}">
        <p14:creationId xmlns:p14="http://schemas.microsoft.com/office/powerpoint/2010/main" val="408141394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AE979-986A-4373-A17B-5273B206B956}"/>
              </a:ext>
            </a:extLst>
          </p:cNvPr>
          <p:cNvSpPr>
            <a:spLocks noGrp="1"/>
          </p:cNvSpPr>
          <p:nvPr>
            <p:ph type="ctrTitle"/>
          </p:nvPr>
        </p:nvSpPr>
        <p:spPr>
          <a:xfrm>
            <a:off x="1143001" y="1402079"/>
            <a:ext cx="4450080" cy="1476811"/>
          </a:xfrm>
        </p:spPr>
        <p:txBody>
          <a:bodyPr anchor="b" anchorCtr="0">
            <a:normAutofit/>
          </a:bodyPr>
          <a:lstStyle>
            <a:lvl1pPr algn="l">
              <a:lnSpc>
                <a:spcPct val="100000"/>
              </a:lnSpc>
              <a:defRPr sz="3500">
                <a:solidFill>
                  <a:schemeClr val="bg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id="{1FCB1753-EF1D-4D16-AF12-46E6403C4CD4}"/>
              </a:ext>
            </a:extLst>
          </p:cNvPr>
          <p:cNvSpPr>
            <a:spLocks noGrp="1"/>
          </p:cNvSpPr>
          <p:nvPr>
            <p:ph type="subTitle" idx="1"/>
          </p:nvPr>
        </p:nvSpPr>
        <p:spPr>
          <a:xfrm>
            <a:off x="1143001" y="3081238"/>
            <a:ext cx="4450080" cy="1655762"/>
          </a:xfrm>
        </p:spPr>
        <p:txBody>
          <a:bodyPr>
            <a:normAutofit/>
          </a:bodyPr>
          <a:lstStyle>
            <a:lvl1pPr marL="0" indent="0" algn="l">
              <a:lnSpc>
                <a:spcPct val="100000"/>
              </a:lnSpc>
              <a:buNone/>
              <a:defRPr sz="1500">
                <a:solidFill>
                  <a:schemeClr val="accent2"/>
                </a:solidFill>
                <a:latin typeface="Open Sans" panose="020B0606030504020204" pitchFamily="34" charset="0"/>
                <a:ea typeface="Open Sans" panose="020B0606030504020204" pitchFamily="34" charset="0"/>
                <a:cs typeface="Open Sans"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a:extLst>
              <a:ext uri="{FF2B5EF4-FFF2-40B4-BE49-F238E27FC236}">
                <a16:creationId xmlns:a16="http://schemas.microsoft.com/office/drawing/2014/main" id="{58E4AFAD-5465-41FB-AF6B-161161025B9E}"/>
              </a:ext>
            </a:extLst>
          </p:cNvPr>
          <p:cNvSpPr>
            <a:spLocks noGrp="1"/>
          </p:cNvSpPr>
          <p:nvPr>
            <p:ph type="dt" sz="half" idx="10"/>
          </p:nvPr>
        </p:nvSpPr>
        <p:spPr/>
        <p:txBody>
          <a:bodyPr/>
          <a:lstStyle>
            <a:lvl1pPr>
              <a:defRPr>
                <a:solidFill>
                  <a:schemeClr val="bg1"/>
                </a:solidFill>
              </a:defRPr>
            </a:lvl1p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86AC4FD6-F7C0-4792-A8D1-D8B2100FDD39}"/>
              </a:ext>
            </a:extLst>
          </p:cNvPr>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a:extLst>
              <a:ext uri="{FF2B5EF4-FFF2-40B4-BE49-F238E27FC236}">
                <a16:creationId xmlns:a16="http://schemas.microsoft.com/office/drawing/2014/main" id="{FDE44A39-9B3D-4A23-9281-DA52E8E58BBB}"/>
              </a:ext>
            </a:extLst>
          </p:cNvPr>
          <p:cNvSpPr>
            <a:spLocks noGrp="1"/>
          </p:cNvSpPr>
          <p:nvPr>
            <p:ph type="sldNum" sz="quarter" idx="12"/>
          </p:nvPr>
        </p:nvSpPr>
        <p:spPr/>
        <p:txBody>
          <a:bodyPr/>
          <a:lstStyle>
            <a:lvl1pPr>
              <a:defRPr>
                <a:solidFill>
                  <a:schemeClr val="bg1"/>
                </a:solidFill>
              </a:defRPr>
            </a:lvl1pPr>
          </a:lstStyle>
          <a:p>
            <a:fld id="{4D7297EC-8AC2-4686-91DE-264B2A395DE1}" type="slidenum">
              <a:rPr lang="en-GB" smtClean="0"/>
              <a:t>‹#›</a:t>
            </a:fld>
            <a:endParaRPr lang="en-GB"/>
          </a:p>
        </p:txBody>
      </p:sp>
      <p:pic>
        <p:nvPicPr>
          <p:cNvPr id="11" name="Picture 10">
            <a:extLst>
              <a:ext uri="{FF2B5EF4-FFF2-40B4-BE49-F238E27FC236}">
                <a16:creationId xmlns:a16="http://schemas.microsoft.com/office/drawing/2014/main" id="{95341787-75FE-4489-823C-CB7D21F530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9746" y="845976"/>
            <a:ext cx="5303537" cy="5240292"/>
          </a:xfrm>
          <a:prstGeom prst="rect">
            <a:avLst/>
          </a:prstGeom>
        </p:spPr>
      </p:pic>
      <p:pic>
        <p:nvPicPr>
          <p:cNvPr id="12" name="Picture 11">
            <a:extLst>
              <a:ext uri="{FF2B5EF4-FFF2-40B4-BE49-F238E27FC236}">
                <a16:creationId xmlns:a16="http://schemas.microsoft.com/office/drawing/2014/main" id="{F4927699-BF5F-4DFB-903A-358969D85F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87" y="503898"/>
            <a:ext cx="2767111" cy="501336"/>
          </a:xfrm>
          <a:prstGeom prst="rect">
            <a:avLst/>
          </a:prstGeom>
        </p:spPr>
      </p:pic>
    </p:spTree>
    <p:extLst>
      <p:ext uri="{BB962C8B-B14F-4D97-AF65-F5344CB8AC3E}">
        <p14:creationId xmlns:p14="http://schemas.microsoft.com/office/powerpoint/2010/main" val="2878032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Title Slide">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6BAA327-20FB-48D2-82D8-C2060381AB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51368" y="845976"/>
            <a:ext cx="5240292" cy="5240292"/>
          </a:xfrm>
          <a:prstGeom prst="rect">
            <a:avLst/>
          </a:prstGeom>
        </p:spPr>
      </p:pic>
      <p:sp>
        <p:nvSpPr>
          <p:cNvPr id="2" name="Title 1">
            <a:extLst>
              <a:ext uri="{FF2B5EF4-FFF2-40B4-BE49-F238E27FC236}">
                <a16:creationId xmlns:a16="http://schemas.microsoft.com/office/drawing/2014/main" id="{D9FAE979-986A-4373-A17B-5273B206B956}"/>
              </a:ext>
            </a:extLst>
          </p:cNvPr>
          <p:cNvSpPr>
            <a:spLocks noGrp="1"/>
          </p:cNvSpPr>
          <p:nvPr>
            <p:ph type="ctrTitle"/>
          </p:nvPr>
        </p:nvSpPr>
        <p:spPr>
          <a:xfrm>
            <a:off x="1143001" y="1402079"/>
            <a:ext cx="4450080" cy="1476811"/>
          </a:xfrm>
        </p:spPr>
        <p:txBody>
          <a:bodyPr anchor="b" anchorCtr="0">
            <a:normAutofit/>
          </a:bodyPr>
          <a:lstStyle>
            <a:lvl1pPr algn="l">
              <a:lnSpc>
                <a:spcPct val="100000"/>
              </a:lnSpc>
              <a:defRPr sz="3500">
                <a:solidFill>
                  <a:schemeClr val="accent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id="{1FCB1753-EF1D-4D16-AF12-46E6403C4CD4}"/>
              </a:ext>
            </a:extLst>
          </p:cNvPr>
          <p:cNvSpPr>
            <a:spLocks noGrp="1"/>
          </p:cNvSpPr>
          <p:nvPr>
            <p:ph type="subTitle" idx="1"/>
          </p:nvPr>
        </p:nvSpPr>
        <p:spPr>
          <a:xfrm>
            <a:off x="1143001" y="3081238"/>
            <a:ext cx="4450080" cy="1655762"/>
          </a:xfrm>
        </p:spPr>
        <p:txBody>
          <a:bodyPr>
            <a:normAutofit/>
          </a:bodyPr>
          <a:lstStyle>
            <a:lvl1pPr marL="0" indent="0" algn="l">
              <a:lnSpc>
                <a:spcPct val="100000"/>
              </a:lnSpc>
              <a:buNone/>
              <a:defRPr sz="1500">
                <a:solidFill>
                  <a:schemeClr val="accent2"/>
                </a:solidFill>
                <a:latin typeface="Open Sans" panose="020B0606030504020204" pitchFamily="34" charset="0"/>
                <a:ea typeface="Open Sans" panose="020B0606030504020204" pitchFamily="34" charset="0"/>
                <a:cs typeface="Open Sans"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a:extLst>
              <a:ext uri="{FF2B5EF4-FFF2-40B4-BE49-F238E27FC236}">
                <a16:creationId xmlns:a16="http://schemas.microsoft.com/office/drawing/2014/main" id="{58E4AFAD-5465-41FB-AF6B-161161025B9E}"/>
              </a:ext>
            </a:extLst>
          </p:cNvPr>
          <p:cNvSpPr>
            <a:spLocks noGrp="1"/>
          </p:cNvSpPr>
          <p:nvPr>
            <p:ph type="dt" sz="half" idx="10"/>
          </p:nvPr>
        </p:nvSpPr>
        <p:spPr/>
        <p:txBody>
          <a:bodyPr/>
          <a:lstStyle>
            <a:lvl1pPr>
              <a:defRPr>
                <a:solidFill>
                  <a:schemeClr val="accent1"/>
                </a:solidFill>
              </a:defRPr>
            </a:lvl1p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86AC4FD6-F7C0-4792-A8D1-D8B2100FDD39}"/>
              </a:ext>
            </a:extLst>
          </p:cNvPr>
          <p:cNvSpPr>
            <a:spLocks noGrp="1"/>
          </p:cNvSpPr>
          <p:nvPr>
            <p:ph type="ftr" sz="quarter" idx="11"/>
          </p:nvPr>
        </p:nvSpPr>
        <p:spPr/>
        <p:txBody>
          <a:bodyPr/>
          <a:lstStyle>
            <a:lvl1pPr>
              <a:defRPr>
                <a:solidFill>
                  <a:schemeClr val="accent1"/>
                </a:solidFill>
              </a:defRPr>
            </a:lvl1pPr>
          </a:lstStyle>
          <a:p>
            <a:endParaRPr lang="en-GB"/>
          </a:p>
        </p:txBody>
      </p:sp>
      <p:sp>
        <p:nvSpPr>
          <p:cNvPr id="6" name="Slide Number Placeholder 5">
            <a:extLst>
              <a:ext uri="{FF2B5EF4-FFF2-40B4-BE49-F238E27FC236}">
                <a16:creationId xmlns:a16="http://schemas.microsoft.com/office/drawing/2014/main" id="{FDE44A39-9B3D-4A23-9281-DA52E8E58BBB}"/>
              </a:ext>
            </a:extLst>
          </p:cNvPr>
          <p:cNvSpPr>
            <a:spLocks noGrp="1"/>
          </p:cNvSpPr>
          <p:nvPr>
            <p:ph type="sldNum" sz="quarter" idx="12"/>
          </p:nvPr>
        </p:nvSpPr>
        <p:spPr/>
        <p:txBody>
          <a:bodyPr/>
          <a:lstStyle>
            <a:lvl1pPr>
              <a:defRPr>
                <a:solidFill>
                  <a:schemeClr val="accent1"/>
                </a:solidFill>
              </a:defRPr>
            </a:lvl1pPr>
          </a:lstStyle>
          <a:p>
            <a:fld id="{4D7297EC-8AC2-4686-91DE-264B2A395DE1}" type="slidenum">
              <a:rPr lang="en-GB" smtClean="0"/>
              <a:t>‹#›</a:t>
            </a:fld>
            <a:endParaRPr lang="en-GB"/>
          </a:p>
        </p:txBody>
      </p:sp>
      <p:pic>
        <p:nvPicPr>
          <p:cNvPr id="12" name="Picture 11">
            <a:extLst>
              <a:ext uri="{FF2B5EF4-FFF2-40B4-BE49-F238E27FC236}">
                <a16:creationId xmlns:a16="http://schemas.microsoft.com/office/drawing/2014/main" id="{F4927699-BF5F-4DFB-903A-358969D85F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87" y="503972"/>
            <a:ext cx="2767111" cy="501187"/>
          </a:xfrm>
          <a:prstGeom prst="rect">
            <a:avLst/>
          </a:prstGeom>
        </p:spPr>
      </p:pic>
    </p:spTree>
    <p:extLst>
      <p:ext uri="{BB962C8B-B14F-4D97-AF65-F5344CB8AC3E}">
        <p14:creationId xmlns:p14="http://schemas.microsoft.com/office/powerpoint/2010/main" val="3372737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1_Title Slide Option 2">
    <p:bg>
      <p:bgPr>
        <a:solidFill>
          <a:schemeClr val="accent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62592E8-A042-4FDB-A120-8234AE0827E2}"/>
              </a:ext>
            </a:extLst>
          </p:cNvPr>
          <p:cNvPicPr>
            <a:picLocks noChangeAspect="1"/>
          </p:cNvPicPr>
          <p:nvPr/>
        </p:nvPicPr>
        <p:blipFill rotWithShape="1">
          <a:blip r:embed="rId2">
            <a:extLst>
              <a:ext uri="{28A0092B-C50C-407E-A947-70E740481C1C}">
                <a14:useLocalDpi xmlns:a14="http://schemas.microsoft.com/office/drawing/2010/main" val="0"/>
              </a:ext>
            </a:extLst>
          </a:blip>
          <a:srcRect t="8256" r="13967" b="6030"/>
          <a:stretch/>
        </p:blipFill>
        <p:spPr>
          <a:xfrm>
            <a:off x="5308529" y="-1"/>
            <a:ext cx="6883471" cy="6858001"/>
          </a:xfrm>
          <a:prstGeom prst="rect">
            <a:avLst/>
          </a:prstGeom>
        </p:spPr>
      </p:pic>
      <p:sp>
        <p:nvSpPr>
          <p:cNvPr id="2" name="Title 1">
            <a:extLst>
              <a:ext uri="{FF2B5EF4-FFF2-40B4-BE49-F238E27FC236}">
                <a16:creationId xmlns:a16="http://schemas.microsoft.com/office/drawing/2014/main" id="{D9FAE979-986A-4373-A17B-5273B206B956}"/>
              </a:ext>
            </a:extLst>
          </p:cNvPr>
          <p:cNvSpPr>
            <a:spLocks noGrp="1"/>
          </p:cNvSpPr>
          <p:nvPr>
            <p:ph type="ctrTitle"/>
          </p:nvPr>
        </p:nvSpPr>
        <p:spPr>
          <a:xfrm>
            <a:off x="1143001" y="1402079"/>
            <a:ext cx="4450080" cy="1476811"/>
          </a:xfrm>
        </p:spPr>
        <p:txBody>
          <a:bodyPr anchor="b" anchorCtr="0">
            <a:normAutofit/>
          </a:bodyPr>
          <a:lstStyle>
            <a:lvl1pPr algn="l">
              <a:lnSpc>
                <a:spcPct val="100000"/>
              </a:lnSpc>
              <a:defRPr sz="3500">
                <a:solidFill>
                  <a:schemeClr val="bg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id="{1FCB1753-EF1D-4D16-AF12-46E6403C4CD4}"/>
              </a:ext>
            </a:extLst>
          </p:cNvPr>
          <p:cNvSpPr>
            <a:spLocks noGrp="1"/>
          </p:cNvSpPr>
          <p:nvPr>
            <p:ph type="subTitle" idx="1"/>
          </p:nvPr>
        </p:nvSpPr>
        <p:spPr>
          <a:xfrm>
            <a:off x="1143001" y="3081238"/>
            <a:ext cx="4450080" cy="1655762"/>
          </a:xfrm>
        </p:spPr>
        <p:txBody>
          <a:bodyPr>
            <a:normAutofit/>
          </a:bodyPr>
          <a:lstStyle>
            <a:lvl1pPr marL="0" indent="0" algn="l">
              <a:lnSpc>
                <a:spcPct val="100000"/>
              </a:lnSpc>
              <a:buNone/>
              <a:defRPr sz="1500">
                <a:solidFill>
                  <a:schemeClr val="accent2"/>
                </a:solidFill>
                <a:latin typeface="Open Sans" panose="020B0606030504020204" pitchFamily="34" charset="0"/>
                <a:ea typeface="Open Sans" panose="020B0606030504020204" pitchFamily="34" charset="0"/>
                <a:cs typeface="Open Sans"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a:extLst>
              <a:ext uri="{FF2B5EF4-FFF2-40B4-BE49-F238E27FC236}">
                <a16:creationId xmlns:a16="http://schemas.microsoft.com/office/drawing/2014/main" id="{58E4AFAD-5465-41FB-AF6B-161161025B9E}"/>
              </a:ext>
            </a:extLst>
          </p:cNvPr>
          <p:cNvSpPr>
            <a:spLocks noGrp="1"/>
          </p:cNvSpPr>
          <p:nvPr>
            <p:ph type="dt" sz="half" idx="10"/>
          </p:nvPr>
        </p:nvSpPr>
        <p:spPr/>
        <p:txBody>
          <a:bodyPr/>
          <a:lstStyle>
            <a:lvl1pPr>
              <a:defRPr>
                <a:solidFill>
                  <a:schemeClr val="bg1"/>
                </a:solidFill>
              </a:defRPr>
            </a:lvl1p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86AC4FD6-F7C0-4792-A8D1-D8B2100FDD39}"/>
              </a:ext>
            </a:extLst>
          </p:cNvPr>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a:extLst>
              <a:ext uri="{FF2B5EF4-FFF2-40B4-BE49-F238E27FC236}">
                <a16:creationId xmlns:a16="http://schemas.microsoft.com/office/drawing/2014/main" id="{FDE44A39-9B3D-4A23-9281-DA52E8E58BBB}"/>
              </a:ext>
            </a:extLst>
          </p:cNvPr>
          <p:cNvSpPr>
            <a:spLocks noGrp="1"/>
          </p:cNvSpPr>
          <p:nvPr>
            <p:ph type="sldNum" sz="quarter" idx="12"/>
          </p:nvPr>
        </p:nvSpPr>
        <p:spPr/>
        <p:txBody>
          <a:bodyPr/>
          <a:lstStyle>
            <a:lvl1pPr>
              <a:defRPr>
                <a:solidFill>
                  <a:schemeClr val="bg1"/>
                </a:solidFill>
              </a:defRPr>
            </a:lvl1pPr>
          </a:lstStyle>
          <a:p>
            <a:fld id="{4D7297EC-8AC2-4686-91DE-264B2A395DE1}" type="slidenum">
              <a:rPr lang="en-GB" smtClean="0"/>
              <a:t>‹#›</a:t>
            </a:fld>
            <a:endParaRPr lang="en-GB"/>
          </a:p>
        </p:txBody>
      </p:sp>
      <p:pic>
        <p:nvPicPr>
          <p:cNvPr id="16" name="Picture 15">
            <a:extLst>
              <a:ext uri="{FF2B5EF4-FFF2-40B4-BE49-F238E27FC236}">
                <a16:creationId xmlns:a16="http://schemas.microsoft.com/office/drawing/2014/main" id="{1A46B05E-AC01-4D0F-9B9B-D8090C8354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87" y="503898"/>
            <a:ext cx="2767111" cy="501336"/>
          </a:xfrm>
          <a:prstGeom prst="rect">
            <a:avLst/>
          </a:prstGeom>
        </p:spPr>
      </p:pic>
    </p:spTree>
    <p:extLst>
      <p:ext uri="{BB962C8B-B14F-4D97-AF65-F5344CB8AC3E}">
        <p14:creationId xmlns:p14="http://schemas.microsoft.com/office/powerpoint/2010/main" val="1057677337"/>
      </p:ext>
    </p:extLst>
  </p:cSld>
  <p:clrMapOvr>
    <a:masterClrMapping/>
  </p:clrMapOvr>
  <p:extLst>
    <p:ext uri="{DCECCB84-F9BA-43D5-87BE-67443E8EF086}">
      <p15:sldGuideLst xmlns:p15="http://schemas.microsoft.com/office/powerpoint/2012/main">
        <p15:guide id="1" orient="horz" pos="2133">
          <p15:clr>
            <a:srgbClr val="FBAE40"/>
          </p15:clr>
        </p15:guide>
        <p15:guide id="2" orient="horz" pos="2423">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Title Slide Option 2">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ABD39A6-3266-4BDA-A7FC-B0D3EE1A95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8529" y="-679099"/>
            <a:ext cx="8026471" cy="8026471"/>
          </a:xfrm>
          <a:prstGeom prst="rect">
            <a:avLst/>
          </a:prstGeom>
        </p:spPr>
      </p:pic>
      <p:sp>
        <p:nvSpPr>
          <p:cNvPr id="2" name="Title 1">
            <a:extLst>
              <a:ext uri="{FF2B5EF4-FFF2-40B4-BE49-F238E27FC236}">
                <a16:creationId xmlns:a16="http://schemas.microsoft.com/office/drawing/2014/main" id="{D9FAE979-986A-4373-A17B-5273B206B956}"/>
              </a:ext>
            </a:extLst>
          </p:cNvPr>
          <p:cNvSpPr>
            <a:spLocks noGrp="1"/>
          </p:cNvSpPr>
          <p:nvPr>
            <p:ph type="ctrTitle"/>
          </p:nvPr>
        </p:nvSpPr>
        <p:spPr>
          <a:xfrm>
            <a:off x="1143001" y="1402079"/>
            <a:ext cx="4450080" cy="1476811"/>
          </a:xfrm>
        </p:spPr>
        <p:txBody>
          <a:bodyPr anchor="b" anchorCtr="0">
            <a:normAutofit/>
          </a:bodyPr>
          <a:lstStyle>
            <a:lvl1pPr algn="l">
              <a:lnSpc>
                <a:spcPct val="100000"/>
              </a:lnSpc>
              <a:defRPr sz="3500">
                <a:solidFill>
                  <a:schemeClr val="accent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id="{1FCB1753-EF1D-4D16-AF12-46E6403C4CD4}"/>
              </a:ext>
            </a:extLst>
          </p:cNvPr>
          <p:cNvSpPr>
            <a:spLocks noGrp="1"/>
          </p:cNvSpPr>
          <p:nvPr>
            <p:ph type="subTitle" idx="1"/>
          </p:nvPr>
        </p:nvSpPr>
        <p:spPr>
          <a:xfrm>
            <a:off x="1143001" y="3081238"/>
            <a:ext cx="4450080" cy="1655762"/>
          </a:xfrm>
        </p:spPr>
        <p:txBody>
          <a:bodyPr>
            <a:normAutofit/>
          </a:bodyPr>
          <a:lstStyle>
            <a:lvl1pPr marL="0" indent="0" algn="l">
              <a:lnSpc>
                <a:spcPct val="100000"/>
              </a:lnSpc>
              <a:buNone/>
              <a:defRPr sz="1500">
                <a:solidFill>
                  <a:schemeClr val="accent2"/>
                </a:solidFill>
                <a:latin typeface="Open Sans" panose="020B0606030504020204" pitchFamily="34" charset="0"/>
                <a:ea typeface="Open Sans" panose="020B0606030504020204" pitchFamily="34" charset="0"/>
                <a:cs typeface="Open Sans"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a:extLst>
              <a:ext uri="{FF2B5EF4-FFF2-40B4-BE49-F238E27FC236}">
                <a16:creationId xmlns:a16="http://schemas.microsoft.com/office/drawing/2014/main" id="{58E4AFAD-5465-41FB-AF6B-161161025B9E}"/>
              </a:ext>
            </a:extLst>
          </p:cNvPr>
          <p:cNvSpPr>
            <a:spLocks noGrp="1"/>
          </p:cNvSpPr>
          <p:nvPr>
            <p:ph type="dt" sz="half" idx="10"/>
          </p:nvPr>
        </p:nvSpPr>
        <p:spPr/>
        <p:txBody>
          <a:bodyPr/>
          <a:lstStyle>
            <a:lvl1pPr>
              <a:defRPr>
                <a:solidFill>
                  <a:schemeClr val="accent1"/>
                </a:solidFill>
              </a:defRPr>
            </a:lvl1p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86AC4FD6-F7C0-4792-A8D1-D8B2100FDD39}"/>
              </a:ext>
            </a:extLst>
          </p:cNvPr>
          <p:cNvSpPr>
            <a:spLocks noGrp="1"/>
          </p:cNvSpPr>
          <p:nvPr>
            <p:ph type="ftr" sz="quarter" idx="11"/>
          </p:nvPr>
        </p:nvSpPr>
        <p:spPr/>
        <p:txBody>
          <a:bodyPr/>
          <a:lstStyle>
            <a:lvl1pPr>
              <a:defRPr>
                <a:solidFill>
                  <a:schemeClr val="accent1"/>
                </a:solidFill>
              </a:defRPr>
            </a:lvl1pPr>
          </a:lstStyle>
          <a:p>
            <a:endParaRPr lang="en-GB"/>
          </a:p>
        </p:txBody>
      </p:sp>
      <p:pic>
        <p:nvPicPr>
          <p:cNvPr id="16" name="Picture 15">
            <a:extLst>
              <a:ext uri="{FF2B5EF4-FFF2-40B4-BE49-F238E27FC236}">
                <a16:creationId xmlns:a16="http://schemas.microsoft.com/office/drawing/2014/main" id="{1A46B05E-AC01-4D0F-9B9B-D8090C8354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87" y="503972"/>
            <a:ext cx="2767111" cy="501187"/>
          </a:xfrm>
          <a:prstGeom prst="rect">
            <a:avLst/>
          </a:prstGeom>
        </p:spPr>
      </p:pic>
    </p:spTree>
    <p:extLst>
      <p:ext uri="{BB962C8B-B14F-4D97-AF65-F5344CB8AC3E}">
        <p14:creationId xmlns:p14="http://schemas.microsoft.com/office/powerpoint/2010/main" val="22761941"/>
      </p:ext>
    </p:extLst>
  </p:cSld>
  <p:clrMapOvr>
    <a:masterClrMapping/>
  </p:clrMapOvr>
  <p:extLst>
    <p:ext uri="{DCECCB84-F9BA-43D5-87BE-67443E8EF086}">
      <p15:sldGuideLst xmlns:p15="http://schemas.microsoft.com/office/powerpoint/2012/main">
        <p15:guide id="1" orient="horz" pos="2133">
          <p15:clr>
            <a:srgbClr val="FBAE40"/>
          </p15:clr>
        </p15:guide>
        <p15:guide id="2" orient="horz" pos="2423">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Title Slide Option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AE979-986A-4373-A17B-5273B206B956}"/>
              </a:ext>
            </a:extLst>
          </p:cNvPr>
          <p:cNvSpPr>
            <a:spLocks noGrp="1"/>
          </p:cNvSpPr>
          <p:nvPr>
            <p:ph type="ctrTitle"/>
          </p:nvPr>
        </p:nvSpPr>
        <p:spPr>
          <a:xfrm>
            <a:off x="1143001" y="1402079"/>
            <a:ext cx="4450080" cy="1476811"/>
          </a:xfrm>
        </p:spPr>
        <p:txBody>
          <a:bodyPr anchor="b" anchorCtr="0">
            <a:normAutofit/>
          </a:bodyPr>
          <a:lstStyle>
            <a:lvl1pPr algn="l">
              <a:lnSpc>
                <a:spcPct val="100000"/>
              </a:lnSpc>
              <a:defRPr sz="3500">
                <a:solidFill>
                  <a:schemeClr val="bg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id="{1FCB1753-EF1D-4D16-AF12-46E6403C4CD4}"/>
              </a:ext>
            </a:extLst>
          </p:cNvPr>
          <p:cNvSpPr>
            <a:spLocks noGrp="1"/>
          </p:cNvSpPr>
          <p:nvPr>
            <p:ph type="subTitle" idx="1"/>
          </p:nvPr>
        </p:nvSpPr>
        <p:spPr>
          <a:xfrm>
            <a:off x="1143001" y="3081238"/>
            <a:ext cx="4450080" cy="1655762"/>
          </a:xfrm>
        </p:spPr>
        <p:txBody>
          <a:bodyPr>
            <a:normAutofit/>
          </a:bodyPr>
          <a:lstStyle>
            <a:lvl1pPr marL="0" indent="0" algn="l">
              <a:lnSpc>
                <a:spcPct val="100000"/>
              </a:lnSpc>
              <a:buNone/>
              <a:defRPr sz="1500">
                <a:solidFill>
                  <a:schemeClr val="accent2"/>
                </a:solidFill>
                <a:latin typeface="Open Sans" panose="020B0606030504020204" pitchFamily="34" charset="0"/>
                <a:ea typeface="Open Sans" panose="020B0606030504020204" pitchFamily="34" charset="0"/>
                <a:cs typeface="Open Sans"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a:extLst>
              <a:ext uri="{FF2B5EF4-FFF2-40B4-BE49-F238E27FC236}">
                <a16:creationId xmlns:a16="http://schemas.microsoft.com/office/drawing/2014/main" id="{58E4AFAD-5465-41FB-AF6B-161161025B9E}"/>
              </a:ext>
            </a:extLst>
          </p:cNvPr>
          <p:cNvSpPr>
            <a:spLocks noGrp="1"/>
          </p:cNvSpPr>
          <p:nvPr>
            <p:ph type="dt" sz="half" idx="10"/>
          </p:nvPr>
        </p:nvSpPr>
        <p:spPr/>
        <p:txBody>
          <a:bodyPr/>
          <a:lstStyle>
            <a:lvl1pPr>
              <a:defRPr>
                <a:solidFill>
                  <a:schemeClr val="bg1"/>
                </a:solidFill>
              </a:defRPr>
            </a:lvl1p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86AC4FD6-F7C0-4792-A8D1-D8B2100FDD39}"/>
              </a:ext>
            </a:extLst>
          </p:cNvPr>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a:extLst>
              <a:ext uri="{FF2B5EF4-FFF2-40B4-BE49-F238E27FC236}">
                <a16:creationId xmlns:a16="http://schemas.microsoft.com/office/drawing/2014/main" id="{FDE44A39-9B3D-4A23-9281-DA52E8E58BBB}"/>
              </a:ext>
            </a:extLst>
          </p:cNvPr>
          <p:cNvSpPr>
            <a:spLocks noGrp="1"/>
          </p:cNvSpPr>
          <p:nvPr>
            <p:ph type="sldNum" sz="quarter" idx="12"/>
          </p:nvPr>
        </p:nvSpPr>
        <p:spPr/>
        <p:txBody>
          <a:bodyPr/>
          <a:lstStyle>
            <a:lvl1pPr>
              <a:defRPr>
                <a:solidFill>
                  <a:schemeClr val="bg1"/>
                </a:solidFill>
              </a:defRPr>
            </a:lvl1pPr>
          </a:lstStyle>
          <a:p>
            <a:fld id="{4D7297EC-8AC2-4686-91DE-264B2A395DE1}" type="slidenum">
              <a:rPr lang="en-GB" smtClean="0"/>
              <a:t>‹#›</a:t>
            </a:fld>
            <a:endParaRPr lang="en-GB"/>
          </a:p>
        </p:txBody>
      </p:sp>
      <p:sp>
        <p:nvSpPr>
          <p:cNvPr id="12" name="Picture Placeholder 10">
            <a:extLst>
              <a:ext uri="{FF2B5EF4-FFF2-40B4-BE49-F238E27FC236}">
                <a16:creationId xmlns:a16="http://schemas.microsoft.com/office/drawing/2014/main" id="{5850D22F-F76F-450A-BA4F-FADB2BAD1B3B}"/>
              </a:ext>
            </a:extLst>
          </p:cNvPr>
          <p:cNvSpPr>
            <a:spLocks noGrp="1"/>
          </p:cNvSpPr>
          <p:nvPr>
            <p:ph type="pic" sz="quarter" idx="13" hasCustomPrompt="1"/>
          </p:nvPr>
        </p:nvSpPr>
        <p:spPr>
          <a:xfrm>
            <a:off x="5369985" y="556264"/>
            <a:ext cx="5679014" cy="5679436"/>
          </a:xfrm>
          <a:prstGeom prst="ellipse">
            <a:avLst/>
          </a:prstGeom>
          <a:solidFill>
            <a:schemeClr val="bg2"/>
          </a:solidFill>
          <a:ln>
            <a:noFill/>
          </a:ln>
        </p:spPr>
        <p:txBody>
          <a:bodyPr anchor="ctr" anchorCtr="0">
            <a:normAutofit/>
          </a:bodyPr>
          <a:lstStyle>
            <a:lvl1pPr marL="0" indent="0" algn="ctr">
              <a:buNone/>
              <a:defRPr sz="1500"/>
            </a:lvl1pPr>
          </a:lstStyle>
          <a:p>
            <a:r>
              <a:rPr lang="en-GB" dirty="0"/>
              <a:t>Click to add picture</a:t>
            </a:r>
          </a:p>
        </p:txBody>
      </p:sp>
      <p:pic>
        <p:nvPicPr>
          <p:cNvPr id="10" name="Picture 9">
            <a:extLst>
              <a:ext uri="{FF2B5EF4-FFF2-40B4-BE49-F238E27FC236}">
                <a16:creationId xmlns:a16="http://schemas.microsoft.com/office/drawing/2014/main" id="{E2C6B43C-8A23-490A-BD87-7A0E4DC6F1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487" y="503898"/>
            <a:ext cx="2767111" cy="501336"/>
          </a:xfrm>
          <a:prstGeom prst="rect">
            <a:avLst/>
          </a:prstGeom>
        </p:spPr>
      </p:pic>
    </p:spTree>
    <p:extLst>
      <p:ext uri="{BB962C8B-B14F-4D97-AF65-F5344CB8AC3E}">
        <p14:creationId xmlns:p14="http://schemas.microsoft.com/office/powerpoint/2010/main" val="2575814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1_Title Slide Option 3">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AE979-986A-4373-A17B-5273B206B956}"/>
              </a:ext>
            </a:extLst>
          </p:cNvPr>
          <p:cNvSpPr>
            <a:spLocks noGrp="1"/>
          </p:cNvSpPr>
          <p:nvPr>
            <p:ph type="ctrTitle"/>
          </p:nvPr>
        </p:nvSpPr>
        <p:spPr>
          <a:xfrm>
            <a:off x="1143001" y="1402079"/>
            <a:ext cx="4450080" cy="1476811"/>
          </a:xfrm>
        </p:spPr>
        <p:txBody>
          <a:bodyPr anchor="b" anchorCtr="0">
            <a:normAutofit/>
          </a:bodyPr>
          <a:lstStyle>
            <a:lvl1pPr algn="l">
              <a:lnSpc>
                <a:spcPct val="100000"/>
              </a:lnSpc>
              <a:defRPr sz="3500">
                <a:solidFill>
                  <a:schemeClr val="accent1"/>
                </a:solidFill>
              </a:defRPr>
            </a:lvl1pPr>
          </a:lstStyle>
          <a:p>
            <a:r>
              <a:rPr lang="en-US"/>
              <a:t>Click to edit Master title style</a:t>
            </a:r>
            <a:endParaRPr lang="en-GB" dirty="0"/>
          </a:p>
        </p:txBody>
      </p:sp>
      <p:sp>
        <p:nvSpPr>
          <p:cNvPr id="3" name="Subtitle 2">
            <a:extLst>
              <a:ext uri="{FF2B5EF4-FFF2-40B4-BE49-F238E27FC236}">
                <a16:creationId xmlns:a16="http://schemas.microsoft.com/office/drawing/2014/main" id="{1FCB1753-EF1D-4D16-AF12-46E6403C4CD4}"/>
              </a:ext>
            </a:extLst>
          </p:cNvPr>
          <p:cNvSpPr>
            <a:spLocks noGrp="1"/>
          </p:cNvSpPr>
          <p:nvPr>
            <p:ph type="subTitle" idx="1"/>
          </p:nvPr>
        </p:nvSpPr>
        <p:spPr>
          <a:xfrm>
            <a:off x="1143001" y="3081238"/>
            <a:ext cx="4450080" cy="1655762"/>
          </a:xfrm>
        </p:spPr>
        <p:txBody>
          <a:bodyPr>
            <a:normAutofit/>
          </a:bodyPr>
          <a:lstStyle>
            <a:lvl1pPr marL="0" indent="0" algn="l">
              <a:lnSpc>
                <a:spcPct val="100000"/>
              </a:lnSpc>
              <a:buNone/>
              <a:defRPr sz="1500">
                <a:solidFill>
                  <a:schemeClr val="accent2"/>
                </a:solidFill>
                <a:latin typeface="Open Sans" panose="020B0606030504020204" pitchFamily="34" charset="0"/>
                <a:ea typeface="Open Sans" panose="020B0606030504020204" pitchFamily="34" charset="0"/>
                <a:cs typeface="Open Sans"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a:extLst>
              <a:ext uri="{FF2B5EF4-FFF2-40B4-BE49-F238E27FC236}">
                <a16:creationId xmlns:a16="http://schemas.microsoft.com/office/drawing/2014/main" id="{58E4AFAD-5465-41FB-AF6B-161161025B9E}"/>
              </a:ext>
            </a:extLst>
          </p:cNvPr>
          <p:cNvSpPr>
            <a:spLocks noGrp="1"/>
          </p:cNvSpPr>
          <p:nvPr>
            <p:ph type="dt" sz="half" idx="10"/>
          </p:nvPr>
        </p:nvSpPr>
        <p:spPr/>
        <p:txBody>
          <a:bodyPr/>
          <a:lstStyle>
            <a:lvl1pPr>
              <a:defRPr>
                <a:solidFill>
                  <a:schemeClr val="accent1"/>
                </a:solidFill>
              </a:defRPr>
            </a:lvl1p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86AC4FD6-F7C0-4792-A8D1-D8B2100FDD39}"/>
              </a:ext>
            </a:extLst>
          </p:cNvPr>
          <p:cNvSpPr>
            <a:spLocks noGrp="1"/>
          </p:cNvSpPr>
          <p:nvPr>
            <p:ph type="ftr" sz="quarter" idx="11"/>
          </p:nvPr>
        </p:nvSpPr>
        <p:spPr/>
        <p:txBody>
          <a:bodyPr/>
          <a:lstStyle>
            <a:lvl1pPr>
              <a:defRPr>
                <a:solidFill>
                  <a:schemeClr val="accent1"/>
                </a:solidFill>
              </a:defRPr>
            </a:lvl1pPr>
          </a:lstStyle>
          <a:p>
            <a:endParaRPr lang="en-GB"/>
          </a:p>
        </p:txBody>
      </p:sp>
      <p:sp>
        <p:nvSpPr>
          <p:cNvPr id="6" name="Slide Number Placeholder 5">
            <a:extLst>
              <a:ext uri="{FF2B5EF4-FFF2-40B4-BE49-F238E27FC236}">
                <a16:creationId xmlns:a16="http://schemas.microsoft.com/office/drawing/2014/main" id="{FDE44A39-9B3D-4A23-9281-DA52E8E58BBB}"/>
              </a:ext>
            </a:extLst>
          </p:cNvPr>
          <p:cNvSpPr>
            <a:spLocks noGrp="1"/>
          </p:cNvSpPr>
          <p:nvPr>
            <p:ph type="sldNum" sz="quarter" idx="12"/>
          </p:nvPr>
        </p:nvSpPr>
        <p:spPr/>
        <p:txBody>
          <a:bodyPr/>
          <a:lstStyle>
            <a:lvl1pPr>
              <a:defRPr>
                <a:solidFill>
                  <a:schemeClr val="accent1"/>
                </a:solidFill>
              </a:defRPr>
            </a:lvl1pPr>
          </a:lstStyle>
          <a:p>
            <a:fld id="{4D7297EC-8AC2-4686-91DE-264B2A395DE1}" type="slidenum">
              <a:rPr lang="en-GB" smtClean="0"/>
              <a:t>‹#›</a:t>
            </a:fld>
            <a:endParaRPr lang="en-GB"/>
          </a:p>
        </p:txBody>
      </p:sp>
      <p:sp>
        <p:nvSpPr>
          <p:cNvPr id="12" name="Picture Placeholder 10">
            <a:extLst>
              <a:ext uri="{FF2B5EF4-FFF2-40B4-BE49-F238E27FC236}">
                <a16:creationId xmlns:a16="http://schemas.microsoft.com/office/drawing/2014/main" id="{5850D22F-F76F-450A-BA4F-FADB2BAD1B3B}"/>
              </a:ext>
            </a:extLst>
          </p:cNvPr>
          <p:cNvSpPr>
            <a:spLocks noGrp="1"/>
          </p:cNvSpPr>
          <p:nvPr>
            <p:ph type="pic" sz="quarter" idx="13" hasCustomPrompt="1"/>
          </p:nvPr>
        </p:nvSpPr>
        <p:spPr>
          <a:xfrm>
            <a:off x="5369985" y="556264"/>
            <a:ext cx="5679014" cy="5679436"/>
          </a:xfrm>
          <a:prstGeom prst="ellipse">
            <a:avLst/>
          </a:prstGeom>
          <a:solidFill>
            <a:schemeClr val="bg2"/>
          </a:solidFill>
          <a:ln>
            <a:noFill/>
          </a:ln>
        </p:spPr>
        <p:txBody>
          <a:bodyPr anchor="ctr" anchorCtr="0">
            <a:normAutofit/>
          </a:bodyPr>
          <a:lstStyle>
            <a:lvl1pPr marL="0" indent="0" algn="ctr">
              <a:buNone/>
              <a:defRPr sz="1500"/>
            </a:lvl1pPr>
          </a:lstStyle>
          <a:p>
            <a:r>
              <a:rPr lang="en-GB" dirty="0"/>
              <a:t>Click to add picture</a:t>
            </a:r>
          </a:p>
        </p:txBody>
      </p:sp>
      <p:pic>
        <p:nvPicPr>
          <p:cNvPr id="9" name="Picture 8">
            <a:extLst>
              <a:ext uri="{FF2B5EF4-FFF2-40B4-BE49-F238E27FC236}">
                <a16:creationId xmlns:a16="http://schemas.microsoft.com/office/drawing/2014/main" id="{82D7E505-070C-4E10-A79E-B5CDD941C1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487" y="503972"/>
            <a:ext cx="2767111" cy="501187"/>
          </a:xfrm>
          <a:prstGeom prst="rect">
            <a:avLst/>
          </a:prstGeom>
        </p:spPr>
      </p:pic>
    </p:spTree>
    <p:extLst>
      <p:ext uri="{BB962C8B-B14F-4D97-AF65-F5344CB8AC3E}">
        <p14:creationId xmlns:p14="http://schemas.microsoft.com/office/powerpoint/2010/main" val="294802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lide Presenter">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8276E5B-AE3B-4DDE-9C1C-6DC0BEF523CC}"/>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4" name="Footer Placeholder 3">
            <a:extLst>
              <a:ext uri="{FF2B5EF4-FFF2-40B4-BE49-F238E27FC236}">
                <a16:creationId xmlns:a16="http://schemas.microsoft.com/office/drawing/2014/main" id="{AB39176B-E25B-4E98-BE79-25441498E99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4B5CC3D-11EE-44BA-817F-5C6ACB13CB04}"/>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8" name="Rectangle: Rounded Corners 7">
            <a:extLst>
              <a:ext uri="{FF2B5EF4-FFF2-40B4-BE49-F238E27FC236}">
                <a16:creationId xmlns:a16="http://schemas.microsoft.com/office/drawing/2014/main" id="{16EC6C8D-8AE1-4634-BEC3-93EF39F5A005}"/>
              </a:ext>
            </a:extLst>
          </p:cNvPr>
          <p:cNvSpPr/>
          <p:nvPr/>
        </p:nvSpPr>
        <p:spPr>
          <a:xfrm>
            <a:off x="2188621" y="1625957"/>
            <a:ext cx="6091779" cy="1006820"/>
          </a:xfrm>
          <a:prstGeom prst="roundRect">
            <a:avLst>
              <a:gd name="adj" fmla="val 4432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sz="1500" dirty="0">
              <a:solidFill>
                <a:schemeClr val="bg1"/>
              </a:solidFill>
            </a:endParaRPr>
          </a:p>
        </p:txBody>
      </p:sp>
      <p:sp>
        <p:nvSpPr>
          <p:cNvPr id="9" name="Text Placeholder 11">
            <a:extLst>
              <a:ext uri="{FF2B5EF4-FFF2-40B4-BE49-F238E27FC236}">
                <a16:creationId xmlns:a16="http://schemas.microsoft.com/office/drawing/2014/main" id="{A06DB222-BA1A-4AB4-8C2A-5B8E350FC900}"/>
              </a:ext>
            </a:extLst>
          </p:cNvPr>
          <p:cNvSpPr>
            <a:spLocks noGrp="1"/>
          </p:cNvSpPr>
          <p:nvPr>
            <p:ph type="body" sz="quarter" idx="14"/>
          </p:nvPr>
        </p:nvSpPr>
        <p:spPr>
          <a:xfrm>
            <a:off x="2471738" y="1655780"/>
            <a:ext cx="5579316" cy="886214"/>
          </a:xfrm>
        </p:spPr>
        <p:txBody>
          <a:bodyPr anchor="ctr" anchorCtr="0">
            <a:normAutofit/>
          </a:bodyPr>
          <a:lstStyle>
            <a:lvl1pPr marL="0" indent="0" algn="l">
              <a:lnSpc>
                <a:spcPct val="100000"/>
              </a:lnSpc>
              <a:buNone/>
              <a:defRPr sz="6000">
                <a:solidFill>
                  <a:schemeClr val="bg1"/>
                </a:solidFill>
                <a:latin typeface="Aleo-Light" panose="020F0302020204030203"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10" name="Rectangle: Rounded Corners 9">
            <a:extLst>
              <a:ext uri="{FF2B5EF4-FFF2-40B4-BE49-F238E27FC236}">
                <a16:creationId xmlns:a16="http://schemas.microsoft.com/office/drawing/2014/main" id="{D00005AC-5F8F-46E9-AE1E-61581DE9011A}"/>
              </a:ext>
            </a:extLst>
          </p:cNvPr>
          <p:cNvSpPr/>
          <p:nvPr/>
        </p:nvSpPr>
        <p:spPr>
          <a:xfrm>
            <a:off x="723900" y="2857857"/>
            <a:ext cx="6091779" cy="1006820"/>
          </a:xfrm>
          <a:prstGeom prst="roundRect">
            <a:avLst>
              <a:gd name="adj" fmla="val 4432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sz="1500" dirty="0">
              <a:solidFill>
                <a:schemeClr val="bg1"/>
              </a:solidFill>
            </a:endParaRPr>
          </a:p>
        </p:txBody>
      </p:sp>
      <p:sp>
        <p:nvSpPr>
          <p:cNvPr id="11" name="Text Placeholder 11">
            <a:extLst>
              <a:ext uri="{FF2B5EF4-FFF2-40B4-BE49-F238E27FC236}">
                <a16:creationId xmlns:a16="http://schemas.microsoft.com/office/drawing/2014/main" id="{10F708A8-785C-4015-8572-6420FFC67D0B}"/>
              </a:ext>
            </a:extLst>
          </p:cNvPr>
          <p:cNvSpPr>
            <a:spLocks noGrp="1"/>
          </p:cNvSpPr>
          <p:nvPr>
            <p:ph type="body" sz="quarter" idx="15"/>
          </p:nvPr>
        </p:nvSpPr>
        <p:spPr>
          <a:xfrm>
            <a:off x="1007017" y="2887680"/>
            <a:ext cx="5579316" cy="886214"/>
          </a:xfrm>
        </p:spPr>
        <p:txBody>
          <a:bodyPr anchor="ctr" anchorCtr="0">
            <a:normAutofit/>
          </a:bodyPr>
          <a:lstStyle>
            <a:lvl1pPr marL="0" indent="0" algn="l">
              <a:lnSpc>
                <a:spcPct val="100000"/>
              </a:lnSpc>
              <a:buNone/>
              <a:defRPr sz="6000">
                <a:solidFill>
                  <a:schemeClr val="bg1"/>
                </a:solidFill>
                <a:latin typeface="Aleo-Light" panose="020F0302020204030203"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12" name="Rectangle: Rounded Corners 11">
            <a:extLst>
              <a:ext uri="{FF2B5EF4-FFF2-40B4-BE49-F238E27FC236}">
                <a16:creationId xmlns:a16="http://schemas.microsoft.com/office/drawing/2014/main" id="{B02AD007-6B62-4425-AFF5-A3E557BB251D}"/>
              </a:ext>
            </a:extLst>
          </p:cNvPr>
          <p:cNvSpPr/>
          <p:nvPr/>
        </p:nvSpPr>
        <p:spPr>
          <a:xfrm>
            <a:off x="6987110" y="4314914"/>
            <a:ext cx="2727327" cy="42085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sz="1500" dirty="0">
              <a:solidFill>
                <a:schemeClr val="bg1"/>
              </a:solidFill>
            </a:endParaRPr>
          </a:p>
        </p:txBody>
      </p:sp>
      <p:sp>
        <p:nvSpPr>
          <p:cNvPr id="14" name="Text Placeholder 13">
            <a:extLst>
              <a:ext uri="{FF2B5EF4-FFF2-40B4-BE49-F238E27FC236}">
                <a16:creationId xmlns:a16="http://schemas.microsoft.com/office/drawing/2014/main" id="{17DE09F0-5DA3-4669-B646-A952B77E13B1}"/>
              </a:ext>
            </a:extLst>
          </p:cNvPr>
          <p:cNvSpPr>
            <a:spLocks noGrp="1"/>
          </p:cNvSpPr>
          <p:nvPr>
            <p:ph type="body" sz="quarter" idx="16"/>
          </p:nvPr>
        </p:nvSpPr>
        <p:spPr>
          <a:xfrm>
            <a:off x="7169480" y="4284499"/>
            <a:ext cx="2370760" cy="393629"/>
          </a:xfrm>
        </p:spPr>
        <p:txBody>
          <a:bodyPr>
            <a:noAutofit/>
          </a:bodyPr>
          <a:lstStyle>
            <a:lvl1pPr marL="0" indent="0">
              <a:buNone/>
              <a:defRPr sz="20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a:t>Click to edit Master text styles</a:t>
            </a:r>
          </a:p>
        </p:txBody>
      </p:sp>
      <p:sp>
        <p:nvSpPr>
          <p:cNvPr id="15" name="Rectangle: Rounded Corners 14">
            <a:extLst>
              <a:ext uri="{FF2B5EF4-FFF2-40B4-BE49-F238E27FC236}">
                <a16:creationId xmlns:a16="http://schemas.microsoft.com/office/drawing/2014/main" id="{59BF093E-B739-439C-98E5-6A4A6924A04A}"/>
              </a:ext>
            </a:extLst>
          </p:cNvPr>
          <p:cNvSpPr/>
          <p:nvPr/>
        </p:nvSpPr>
        <p:spPr>
          <a:xfrm>
            <a:off x="8355854" y="4882344"/>
            <a:ext cx="3104309" cy="42085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sz="1500" dirty="0">
              <a:solidFill>
                <a:schemeClr val="bg1"/>
              </a:solidFill>
            </a:endParaRPr>
          </a:p>
        </p:txBody>
      </p:sp>
      <p:sp>
        <p:nvSpPr>
          <p:cNvPr id="16" name="Text Placeholder 13">
            <a:extLst>
              <a:ext uri="{FF2B5EF4-FFF2-40B4-BE49-F238E27FC236}">
                <a16:creationId xmlns:a16="http://schemas.microsoft.com/office/drawing/2014/main" id="{F6A83882-0647-4E9B-83A1-733307A4B08A}"/>
              </a:ext>
            </a:extLst>
          </p:cNvPr>
          <p:cNvSpPr>
            <a:spLocks noGrp="1"/>
          </p:cNvSpPr>
          <p:nvPr>
            <p:ph type="body" sz="quarter" idx="17"/>
          </p:nvPr>
        </p:nvSpPr>
        <p:spPr>
          <a:xfrm>
            <a:off x="8538224" y="4851929"/>
            <a:ext cx="2698456" cy="393629"/>
          </a:xfrm>
        </p:spPr>
        <p:txBody>
          <a:bodyPr>
            <a:noAutofit/>
          </a:bodyPr>
          <a:lstStyle>
            <a:lvl1pPr marL="0" indent="0">
              <a:buNone/>
              <a:defRPr sz="20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a:t>Click to edit Master text styles</a:t>
            </a:r>
          </a:p>
        </p:txBody>
      </p:sp>
    </p:spTree>
    <p:extLst>
      <p:ext uri="{BB962C8B-B14F-4D97-AF65-F5344CB8AC3E}">
        <p14:creationId xmlns:p14="http://schemas.microsoft.com/office/powerpoint/2010/main" val="2522201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slide Presenter Indigo">
    <p:bg>
      <p:bgPr>
        <a:solidFill>
          <a:schemeClr val="accent1"/>
        </a:solidFill>
        <a:effectLst/>
      </p:bgPr>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58276E5B-AE3B-4DDE-9C1C-6DC0BEF523CC}"/>
              </a:ext>
            </a:extLst>
          </p:cNvPr>
          <p:cNvSpPr>
            <a:spLocks noGrp="1"/>
          </p:cNvSpPr>
          <p:nvPr>
            <p:ph type="dt" sz="half" idx="10"/>
          </p:nvPr>
        </p:nvSpPr>
        <p:spPr/>
        <p:txBody>
          <a:bodyPr/>
          <a:lstStyle>
            <a:lvl1pPr>
              <a:defRPr>
                <a:solidFill>
                  <a:schemeClr val="bg1"/>
                </a:solidFill>
              </a:defRPr>
            </a:lvl1pPr>
          </a:lstStyle>
          <a:p>
            <a:fld id="{785E9545-6729-45F9-A04B-6E7FA91C7039}" type="datetimeFigureOut">
              <a:rPr lang="en-GB" smtClean="0"/>
              <a:t>11/08/2022</a:t>
            </a:fld>
            <a:endParaRPr lang="en-GB"/>
          </a:p>
        </p:txBody>
      </p:sp>
      <p:sp>
        <p:nvSpPr>
          <p:cNvPr id="4" name="Footer Placeholder 3">
            <a:extLst>
              <a:ext uri="{FF2B5EF4-FFF2-40B4-BE49-F238E27FC236}">
                <a16:creationId xmlns:a16="http://schemas.microsoft.com/office/drawing/2014/main" id="{AB39176B-E25B-4E98-BE79-25441498E99F}"/>
              </a:ext>
            </a:extLst>
          </p:cNvPr>
          <p:cNvSpPr>
            <a:spLocks noGrp="1"/>
          </p:cNvSpPr>
          <p:nvPr>
            <p:ph type="ftr" sz="quarter" idx="11"/>
          </p:nvPr>
        </p:nvSpPr>
        <p:spPr/>
        <p:txBody>
          <a:bodyPr/>
          <a:lstStyle>
            <a:lvl1pPr>
              <a:defRPr>
                <a:solidFill>
                  <a:schemeClr val="bg1"/>
                </a:solidFill>
              </a:defRPr>
            </a:lvl1pPr>
          </a:lstStyle>
          <a:p>
            <a:endParaRPr lang="en-GB"/>
          </a:p>
        </p:txBody>
      </p:sp>
      <p:sp>
        <p:nvSpPr>
          <p:cNvPr id="5" name="Slide Number Placeholder 4">
            <a:extLst>
              <a:ext uri="{FF2B5EF4-FFF2-40B4-BE49-F238E27FC236}">
                <a16:creationId xmlns:a16="http://schemas.microsoft.com/office/drawing/2014/main" id="{24B5CC3D-11EE-44BA-817F-5C6ACB13CB04}"/>
              </a:ext>
            </a:extLst>
          </p:cNvPr>
          <p:cNvSpPr>
            <a:spLocks noGrp="1"/>
          </p:cNvSpPr>
          <p:nvPr>
            <p:ph type="sldNum" sz="quarter" idx="12"/>
          </p:nvPr>
        </p:nvSpPr>
        <p:spPr/>
        <p:txBody>
          <a:bodyPr/>
          <a:lstStyle>
            <a:lvl1pPr>
              <a:defRPr>
                <a:solidFill>
                  <a:schemeClr val="bg1"/>
                </a:solidFill>
              </a:defRPr>
            </a:lvl1pPr>
          </a:lstStyle>
          <a:p>
            <a:fld id="{4D7297EC-8AC2-4686-91DE-264B2A395DE1}" type="slidenum">
              <a:rPr lang="en-GB" smtClean="0"/>
              <a:t>‹#›</a:t>
            </a:fld>
            <a:endParaRPr lang="en-GB"/>
          </a:p>
        </p:txBody>
      </p:sp>
      <p:sp>
        <p:nvSpPr>
          <p:cNvPr id="8" name="Rectangle: Rounded Corners 7">
            <a:extLst>
              <a:ext uri="{FF2B5EF4-FFF2-40B4-BE49-F238E27FC236}">
                <a16:creationId xmlns:a16="http://schemas.microsoft.com/office/drawing/2014/main" id="{16EC6C8D-8AE1-4634-BEC3-93EF39F5A005}"/>
              </a:ext>
            </a:extLst>
          </p:cNvPr>
          <p:cNvSpPr/>
          <p:nvPr/>
        </p:nvSpPr>
        <p:spPr>
          <a:xfrm>
            <a:off x="2188621" y="1625957"/>
            <a:ext cx="6091779" cy="1006820"/>
          </a:xfrm>
          <a:prstGeom prst="roundRect">
            <a:avLst>
              <a:gd name="adj" fmla="val 4432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sz="1500" dirty="0">
              <a:solidFill>
                <a:schemeClr val="bg1"/>
              </a:solidFill>
            </a:endParaRPr>
          </a:p>
        </p:txBody>
      </p:sp>
      <p:sp>
        <p:nvSpPr>
          <p:cNvPr id="9" name="Text Placeholder 11">
            <a:extLst>
              <a:ext uri="{FF2B5EF4-FFF2-40B4-BE49-F238E27FC236}">
                <a16:creationId xmlns:a16="http://schemas.microsoft.com/office/drawing/2014/main" id="{A06DB222-BA1A-4AB4-8C2A-5B8E350FC900}"/>
              </a:ext>
            </a:extLst>
          </p:cNvPr>
          <p:cNvSpPr>
            <a:spLocks noGrp="1"/>
          </p:cNvSpPr>
          <p:nvPr>
            <p:ph type="body" sz="quarter" idx="14"/>
          </p:nvPr>
        </p:nvSpPr>
        <p:spPr>
          <a:xfrm>
            <a:off x="2471738" y="1655780"/>
            <a:ext cx="5579316" cy="886214"/>
          </a:xfrm>
        </p:spPr>
        <p:txBody>
          <a:bodyPr anchor="ctr" anchorCtr="0">
            <a:normAutofit/>
          </a:bodyPr>
          <a:lstStyle>
            <a:lvl1pPr marL="0" indent="0" algn="l">
              <a:lnSpc>
                <a:spcPct val="100000"/>
              </a:lnSpc>
              <a:buNone/>
              <a:defRPr sz="6000">
                <a:solidFill>
                  <a:schemeClr val="bg1"/>
                </a:solidFill>
                <a:latin typeface="Aleo-Light" panose="020F0302020204030203"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10" name="Rectangle: Rounded Corners 9">
            <a:extLst>
              <a:ext uri="{FF2B5EF4-FFF2-40B4-BE49-F238E27FC236}">
                <a16:creationId xmlns:a16="http://schemas.microsoft.com/office/drawing/2014/main" id="{D00005AC-5F8F-46E9-AE1E-61581DE9011A}"/>
              </a:ext>
            </a:extLst>
          </p:cNvPr>
          <p:cNvSpPr/>
          <p:nvPr/>
        </p:nvSpPr>
        <p:spPr>
          <a:xfrm>
            <a:off x="723900" y="2857857"/>
            <a:ext cx="6091779" cy="1006820"/>
          </a:xfrm>
          <a:prstGeom prst="roundRect">
            <a:avLst>
              <a:gd name="adj" fmla="val 4432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sz="1500" dirty="0">
              <a:solidFill>
                <a:schemeClr val="bg1"/>
              </a:solidFill>
            </a:endParaRPr>
          </a:p>
        </p:txBody>
      </p:sp>
      <p:sp>
        <p:nvSpPr>
          <p:cNvPr id="11" name="Text Placeholder 11">
            <a:extLst>
              <a:ext uri="{FF2B5EF4-FFF2-40B4-BE49-F238E27FC236}">
                <a16:creationId xmlns:a16="http://schemas.microsoft.com/office/drawing/2014/main" id="{10F708A8-785C-4015-8572-6420FFC67D0B}"/>
              </a:ext>
            </a:extLst>
          </p:cNvPr>
          <p:cNvSpPr>
            <a:spLocks noGrp="1"/>
          </p:cNvSpPr>
          <p:nvPr>
            <p:ph type="body" sz="quarter" idx="15"/>
          </p:nvPr>
        </p:nvSpPr>
        <p:spPr>
          <a:xfrm>
            <a:off x="1007017" y="2887680"/>
            <a:ext cx="5579316" cy="886214"/>
          </a:xfrm>
        </p:spPr>
        <p:txBody>
          <a:bodyPr anchor="ctr" anchorCtr="0">
            <a:normAutofit/>
          </a:bodyPr>
          <a:lstStyle>
            <a:lvl1pPr marL="0" indent="0" algn="l">
              <a:lnSpc>
                <a:spcPct val="100000"/>
              </a:lnSpc>
              <a:buNone/>
              <a:defRPr sz="6000">
                <a:solidFill>
                  <a:schemeClr val="bg1"/>
                </a:solidFill>
                <a:latin typeface="Aleo-Light" panose="020F0302020204030203"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12" name="Rectangle: Rounded Corners 11">
            <a:extLst>
              <a:ext uri="{FF2B5EF4-FFF2-40B4-BE49-F238E27FC236}">
                <a16:creationId xmlns:a16="http://schemas.microsoft.com/office/drawing/2014/main" id="{B02AD007-6B62-4425-AFF5-A3E557BB251D}"/>
              </a:ext>
            </a:extLst>
          </p:cNvPr>
          <p:cNvSpPr/>
          <p:nvPr/>
        </p:nvSpPr>
        <p:spPr>
          <a:xfrm>
            <a:off x="6987110" y="4314914"/>
            <a:ext cx="2727327" cy="42085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sz="1500" dirty="0">
              <a:solidFill>
                <a:schemeClr val="bg1"/>
              </a:solidFill>
            </a:endParaRPr>
          </a:p>
        </p:txBody>
      </p:sp>
      <p:sp>
        <p:nvSpPr>
          <p:cNvPr id="14" name="Text Placeholder 13">
            <a:extLst>
              <a:ext uri="{FF2B5EF4-FFF2-40B4-BE49-F238E27FC236}">
                <a16:creationId xmlns:a16="http://schemas.microsoft.com/office/drawing/2014/main" id="{17DE09F0-5DA3-4669-B646-A952B77E13B1}"/>
              </a:ext>
            </a:extLst>
          </p:cNvPr>
          <p:cNvSpPr>
            <a:spLocks noGrp="1"/>
          </p:cNvSpPr>
          <p:nvPr>
            <p:ph type="body" sz="quarter" idx="16"/>
          </p:nvPr>
        </p:nvSpPr>
        <p:spPr>
          <a:xfrm>
            <a:off x="7169480" y="4284499"/>
            <a:ext cx="2370760" cy="393629"/>
          </a:xfrm>
        </p:spPr>
        <p:txBody>
          <a:bodyPr>
            <a:noAutofit/>
          </a:bodyPr>
          <a:lstStyle>
            <a:lvl1pPr marL="0" indent="0">
              <a:buNone/>
              <a:defRPr sz="2000">
                <a:solidFill>
                  <a:schemeClr val="accent1"/>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a:t>Click to edit Master text styles</a:t>
            </a:r>
          </a:p>
        </p:txBody>
      </p:sp>
      <p:sp>
        <p:nvSpPr>
          <p:cNvPr id="15" name="Rectangle: Rounded Corners 14">
            <a:extLst>
              <a:ext uri="{FF2B5EF4-FFF2-40B4-BE49-F238E27FC236}">
                <a16:creationId xmlns:a16="http://schemas.microsoft.com/office/drawing/2014/main" id="{59BF093E-B739-439C-98E5-6A4A6924A04A}"/>
              </a:ext>
            </a:extLst>
          </p:cNvPr>
          <p:cNvSpPr/>
          <p:nvPr/>
        </p:nvSpPr>
        <p:spPr>
          <a:xfrm>
            <a:off x="8355854" y="4882344"/>
            <a:ext cx="3104309" cy="42085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GB" sz="1500" dirty="0">
              <a:solidFill>
                <a:schemeClr val="bg1"/>
              </a:solidFill>
            </a:endParaRPr>
          </a:p>
        </p:txBody>
      </p:sp>
      <p:sp>
        <p:nvSpPr>
          <p:cNvPr id="16" name="Text Placeholder 13">
            <a:extLst>
              <a:ext uri="{FF2B5EF4-FFF2-40B4-BE49-F238E27FC236}">
                <a16:creationId xmlns:a16="http://schemas.microsoft.com/office/drawing/2014/main" id="{F6A83882-0647-4E9B-83A1-733307A4B08A}"/>
              </a:ext>
            </a:extLst>
          </p:cNvPr>
          <p:cNvSpPr>
            <a:spLocks noGrp="1"/>
          </p:cNvSpPr>
          <p:nvPr>
            <p:ph type="body" sz="quarter" idx="17"/>
          </p:nvPr>
        </p:nvSpPr>
        <p:spPr>
          <a:xfrm>
            <a:off x="8538224" y="4851929"/>
            <a:ext cx="2698456" cy="393629"/>
          </a:xfrm>
        </p:spPr>
        <p:txBody>
          <a:bodyPr>
            <a:noAutofit/>
          </a:bodyPr>
          <a:lstStyle>
            <a:lvl1pPr marL="0" indent="0">
              <a:buNone/>
              <a:defRPr sz="2000">
                <a:solidFill>
                  <a:schemeClr val="accent1"/>
                </a:solidFill>
                <a:latin typeface="Open Sans" panose="020B0606030504020204" pitchFamily="34" charset="0"/>
                <a:ea typeface="Open Sans" panose="020B0606030504020204" pitchFamily="34" charset="0"/>
                <a:cs typeface="Open Sans" panose="020B0606030504020204" pitchFamily="34" charset="0"/>
              </a:defRPr>
            </a:lvl1pPr>
          </a:lstStyle>
          <a:p>
            <a:pPr lvl="0"/>
            <a:r>
              <a:rPr lang="en-US"/>
              <a:t>Click to edit Master text styles</a:t>
            </a:r>
          </a:p>
        </p:txBody>
      </p:sp>
    </p:spTree>
    <p:extLst>
      <p:ext uri="{BB962C8B-B14F-4D97-AF65-F5344CB8AC3E}">
        <p14:creationId xmlns:p14="http://schemas.microsoft.com/office/powerpoint/2010/main" val="3405239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3C5A11-273A-4DA9-9B84-3D4602336D70}"/>
              </a:ext>
            </a:extLst>
          </p:cNvPr>
          <p:cNvSpPr>
            <a:spLocks noGrp="1"/>
          </p:cNvSpPr>
          <p:nvPr>
            <p:ph idx="1"/>
          </p:nvPr>
        </p:nvSpPr>
        <p:spPr>
          <a:xfrm>
            <a:off x="723900" y="1872000"/>
            <a:ext cx="10736263" cy="4286991"/>
          </a:xfrm>
        </p:spPr>
        <p:txBody>
          <a:bodyPr/>
          <a:lstStyle>
            <a:lvl2pPr marL="538163" indent="-271463">
              <a:defRPr/>
            </a:lvl2pPr>
            <a:lvl3pPr marL="804863" indent="-266700">
              <a:defRPr/>
            </a:lvl3pPr>
            <a:lvl4pPr marL="1076325" indent="-271463">
              <a:defRPr/>
            </a:lvl4pPr>
            <a:lvl5pPr marL="1343025" indent="-2667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Tree>
    <p:extLst>
      <p:ext uri="{BB962C8B-B14F-4D97-AF65-F5344CB8AC3E}">
        <p14:creationId xmlns:p14="http://schemas.microsoft.com/office/powerpoint/2010/main" val="4043174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ntro and Bulle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10" name="Text Placeholder 9">
            <a:extLst>
              <a:ext uri="{FF2B5EF4-FFF2-40B4-BE49-F238E27FC236}">
                <a16:creationId xmlns:a16="http://schemas.microsoft.com/office/drawing/2014/main" id="{CA423077-22FD-483E-AF1C-8614FEFD47C5}"/>
              </a:ext>
            </a:extLst>
          </p:cNvPr>
          <p:cNvSpPr>
            <a:spLocks noGrp="1"/>
          </p:cNvSpPr>
          <p:nvPr>
            <p:ph type="body" sz="quarter" idx="13"/>
          </p:nvPr>
        </p:nvSpPr>
        <p:spPr>
          <a:xfrm>
            <a:off x="8001000" y="1898883"/>
            <a:ext cx="3459163" cy="307777"/>
          </a:xfrm>
        </p:spPr>
        <p:txBody>
          <a:bodyPr>
            <a:spAutoFit/>
          </a:bodyPr>
          <a:lstStyle>
            <a:lvl1pPr marL="0" indent="0">
              <a:lnSpc>
                <a:spcPct val="100000"/>
              </a:lnSpc>
              <a:buNone/>
              <a:defRPr sz="2000"/>
            </a:lvl1pPr>
            <a:lvl2pPr marL="180975" indent="-180975">
              <a:lnSpc>
                <a:spcPts val="1700"/>
              </a:lnSpc>
              <a:defRPr sz="1500"/>
            </a:lvl2pPr>
            <a:lvl3pPr marL="361950" indent="-180975">
              <a:lnSpc>
                <a:spcPts val="1700"/>
              </a:lnSpc>
              <a:defRPr sz="1500"/>
            </a:lvl3pPr>
            <a:lvl4pPr marL="542925" indent="-180975">
              <a:lnSpc>
                <a:spcPts val="1700"/>
              </a:lnSpc>
              <a:defRPr sz="1500"/>
            </a:lvl4pPr>
            <a:lvl5pPr marL="714375" indent="-171450">
              <a:lnSpc>
                <a:spcPts val="1700"/>
              </a:lnSpc>
              <a:defRPr sz="1500"/>
            </a:lvl5pPr>
          </a:lstStyle>
          <a:p>
            <a:pPr lvl="0"/>
            <a:r>
              <a:rPr lang="en-US"/>
              <a:t>Click to edit Master text styles</a:t>
            </a:r>
          </a:p>
        </p:txBody>
      </p:sp>
      <p:sp>
        <p:nvSpPr>
          <p:cNvPr id="13" name="Text Placeholder 12">
            <a:extLst>
              <a:ext uri="{FF2B5EF4-FFF2-40B4-BE49-F238E27FC236}">
                <a16:creationId xmlns:a16="http://schemas.microsoft.com/office/drawing/2014/main" id="{3EC05E4F-5428-44AF-A5CB-D9599516EB31}"/>
              </a:ext>
            </a:extLst>
          </p:cNvPr>
          <p:cNvSpPr>
            <a:spLocks noGrp="1"/>
          </p:cNvSpPr>
          <p:nvPr>
            <p:ph type="body" sz="quarter" idx="14"/>
          </p:nvPr>
        </p:nvSpPr>
        <p:spPr>
          <a:xfrm>
            <a:off x="8001000" y="2247900"/>
            <a:ext cx="3467100" cy="3735388"/>
          </a:xfrm>
        </p:spPr>
        <p:txBody>
          <a:bodyPr>
            <a:normAutofit/>
          </a:bodyPr>
          <a:lstStyle>
            <a:lvl1pPr marL="180975" indent="-180975">
              <a:lnSpc>
                <a:spcPts val="1800"/>
              </a:lnSpc>
              <a:defRPr sz="1500"/>
            </a:lvl1pPr>
            <a:lvl2pPr marL="361950" indent="-180975">
              <a:lnSpc>
                <a:spcPts val="1800"/>
              </a:lnSpc>
              <a:defRPr sz="1500"/>
            </a:lvl2pPr>
            <a:lvl3pPr marL="542925" indent="-180975">
              <a:lnSpc>
                <a:spcPts val="1800"/>
              </a:lnSpc>
              <a:defRPr sz="1500"/>
            </a:lvl3pPr>
            <a:lvl4pPr marL="714375" indent="-171450">
              <a:lnSpc>
                <a:spcPts val="1800"/>
              </a:lnSpc>
              <a:defRPr sz="1500"/>
            </a:lvl4pPr>
            <a:lvl5pPr marL="895350" indent="-180975">
              <a:lnSpc>
                <a:spcPts val="1800"/>
              </a:lnSpc>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Content Placeholder 2">
            <a:extLst>
              <a:ext uri="{FF2B5EF4-FFF2-40B4-BE49-F238E27FC236}">
                <a16:creationId xmlns:a16="http://schemas.microsoft.com/office/drawing/2014/main" id="{715BE1A0-5AB0-49D8-B722-AD296096DE0C}"/>
              </a:ext>
            </a:extLst>
          </p:cNvPr>
          <p:cNvSpPr>
            <a:spLocks noGrp="1"/>
          </p:cNvSpPr>
          <p:nvPr>
            <p:ph idx="1"/>
          </p:nvPr>
        </p:nvSpPr>
        <p:spPr>
          <a:xfrm>
            <a:off x="723899" y="1889336"/>
            <a:ext cx="5868000" cy="4286991"/>
          </a:xfrm>
        </p:spPr>
        <p:txBody>
          <a:bodyPr/>
          <a:lstStyle>
            <a:lvl1pPr marL="0" indent="0">
              <a:lnSpc>
                <a:spcPct val="100000"/>
              </a:lnSpc>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Tree>
    <p:extLst>
      <p:ext uri="{BB962C8B-B14F-4D97-AF65-F5344CB8AC3E}">
        <p14:creationId xmlns:p14="http://schemas.microsoft.com/office/powerpoint/2010/main" val="1859436080"/>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Large Text 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3C5A11-273A-4DA9-9B84-3D4602336D70}"/>
              </a:ext>
            </a:extLst>
          </p:cNvPr>
          <p:cNvSpPr>
            <a:spLocks noGrp="1"/>
          </p:cNvSpPr>
          <p:nvPr>
            <p:ph idx="1"/>
          </p:nvPr>
        </p:nvSpPr>
        <p:spPr>
          <a:xfrm>
            <a:off x="723899" y="1889336"/>
            <a:ext cx="5868000" cy="4286991"/>
          </a:xfrm>
        </p:spPr>
        <p:txBody>
          <a:bodyPr/>
          <a:lstStyle>
            <a:lvl1pPr marL="0" indent="0">
              <a:lnSpc>
                <a:spcPct val="100000"/>
              </a:lnSpc>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Tree>
    <p:extLst>
      <p:ext uri="{BB962C8B-B14F-4D97-AF65-F5344CB8AC3E}">
        <p14:creationId xmlns:p14="http://schemas.microsoft.com/office/powerpoint/2010/main" val="1073566416"/>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tegorised Lists x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3C5A11-273A-4DA9-9B84-3D4602336D70}"/>
              </a:ext>
            </a:extLst>
          </p:cNvPr>
          <p:cNvSpPr>
            <a:spLocks noGrp="1"/>
          </p:cNvSpPr>
          <p:nvPr>
            <p:ph idx="1"/>
          </p:nvPr>
        </p:nvSpPr>
        <p:spPr>
          <a:xfrm>
            <a:off x="723899" y="1890000"/>
            <a:ext cx="2667001" cy="4286991"/>
          </a:xfrm>
        </p:spPr>
        <p:txBody>
          <a:bodyPr/>
          <a:lstStyle>
            <a:lvl1pPr marL="0" indent="0">
              <a:lnSpc>
                <a:spcPct val="100000"/>
              </a:lnSpc>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13" name="Rectangle: Rounded Corners 12">
            <a:extLst>
              <a:ext uri="{FF2B5EF4-FFF2-40B4-BE49-F238E27FC236}">
                <a16:creationId xmlns:a16="http://schemas.microsoft.com/office/drawing/2014/main" id="{429028C9-92E9-4E3C-A321-1AF000389C62}"/>
              </a:ext>
            </a:extLst>
          </p:cNvPr>
          <p:cNvSpPr/>
          <p:nvPr/>
        </p:nvSpPr>
        <p:spPr>
          <a:xfrm>
            <a:off x="9177337" y="1944316"/>
            <a:ext cx="2290763" cy="324326"/>
          </a:xfrm>
          <a:prstGeom prst="roundRect">
            <a:avLst>
              <a:gd name="adj" fmla="val 4229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14" name="Text Placeholder 11">
            <a:extLst>
              <a:ext uri="{FF2B5EF4-FFF2-40B4-BE49-F238E27FC236}">
                <a16:creationId xmlns:a16="http://schemas.microsoft.com/office/drawing/2014/main" id="{7DC2363E-E8DD-4DA5-ACF2-60F2D518EC71}"/>
              </a:ext>
            </a:extLst>
          </p:cNvPr>
          <p:cNvSpPr>
            <a:spLocks noGrp="1"/>
          </p:cNvSpPr>
          <p:nvPr>
            <p:ph type="body" sz="quarter" idx="14"/>
          </p:nvPr>
        </p:nvSpPr>
        <p:spPr>
          <a:xfrm>
            <a:off x="9252268" y="1926958"/>
            <a:ext cx="2098676" cy="359042"/>
          </a:xfrm>
        </p:spPr>
        <p:txBody>
          <a:bodyPr anchor="ctr" anchorCtr="0">
            <a:noAutofit/>
          </a:bodyPr>
          <a:lstStyle>
            <a:lvl1pPr marL="0" indent="0" algn="l">
              <a:lnSpc>
                <a:spcPct val="100000"/>
              </a:lnSpc>
              <a:buNone/>
              <a:defRPr sz="15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19" name="Rectangle: Rounded Corners 18">
            <a:extLst>
              <a:ext uri="{FF2B5EF4-FFF2-40B4-BE49-F238E27FC236}">
                <a16:creationId xmlns:a16="http://schemas.microsoft.com/office/drawing/2014/main" id="{4CCB3E02-7D39-411E-AC9F-0B96B6043AF8}"/>
              </a:ext>
            </a:extLst>
          </p:cNvPr>
          <p:cNvSpPr/>
          <p:nvPr/>
        </p:nvSpPr>
        <p:spPr>
          <a:xfrm>
            <a:off x="6769418" y="1944316"/>
            <a:ext cx="2290763" cy="324326"/>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20" name="Text Placeholder 11">
            <a:extLst>
              <a:ext uri="{FF2B5EF4-FFF2-40B4-BE49-F238E27FC236}">
                <a16:creationId xmlns:a16="http://schemas.microsoft.com/office/drawing/2014/main" id="{4B2AD625-C14A-4979-BC82-AD689B9C2DA5}"/>
              </a:ext>
            </a:extLst>
          </p:cNvPr>
          <p:cNvSpPr>
            <a:spLocks noGrp="1"/>
          </p:cNvSpPr>
          <p:nvPr>
            <p:ph type="body" sz="quarter" idx="15"/>
          </p:nvPr>
        </p:nvSpPr>
        <p:spPr>
          <a:xfrm>
            <a:off x="6844349" y="1926958"/>
            <a:ext cx="2098676" cy="359042"/>
          </a:xfrm>
        </p:spPr>
        <p:txBody>
          <a:bodyPr anchor="ctr" anchorCtr="0">
            <a:noAutofit/>
          </a:bodyPr>
          <a:lstStyle>
            <a:lvl1pPr marL="0" indent="0" algn="l">
              <a:lnSpc>
                <a:spcPct val="100000"/>
              </a:lnSpc>
              <a:buNone/>
              <a:defRPr sz="15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21" name="Rectangle: Rounded Corners 20">
            <a:extLst>
              <a:ext uri="{FF2B5EF4-FFF2-40B4-BE49-F238E27FC236}">
                <a16:creationId xmlns:a16="http://schemas.microsoft.com/office/drawing/2014/main" id="{7BB23CF8-F4AB-44D6-A879-F6FFDB4C0AC6}"/>
              </a:ext>
            </a:extLst>
          </p:cNvPr>
          <p:cNvSpPr/>
          <p:nvPr/>
        </p:nvSpPr>
        <p:spPr>
          <a:xfrm>
            <a:off x="4361499" y="1944316"/>
            <a:ext cx="2290763" cy="324326"/>
          </a:xfrm>
          <a:prstGeom prst="roundRect">
            <a:avLst>
              <a:gd name="adj" fmla="val 4229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22" name="Text Placeholder 11">
            <a:extLst>
              <a:ext uri="{FF2B5EF4-FFF2-40B4-BE49-F238E27FC236}">
                <a16:creationId xmlns:a16="http://schemas.microsoft.com/office/drawing/2014/main" id="{FA5D489A-F730-4EEA-A8A1-3FDA42E3C063}"/>
              </a:ext>
            </a:extLst>
          </p:cNvPr>
          <p:cNvSpPr>
            <a:spLocks noGrp="1"/>
          </p:cNvSpPr>
          <p:nvPr>
            <p:ph type="body" sz="quarter" idx="16"/>
          </p:nvPr>
        </p:nvSpPr>
        <p:spPr>
          <a:xfrm>
            <a:off x="4436430" y="1926958"/>
            <a:ext cx="2098676" cy="359042"/>
          </a:xfrm>
        </p:spPr>
        <p:txBody>
          <a:bodyPr anchor="ctr" anchorCtr="0">
            <a:noAutofit/>
          </a:bodyPr>
          <a:lstStyle>
            <a:lvl1pPr marL="0" indent="0" algn="l">
              <a:lnSpc>
                <a:spcPct val="100000"/>
              </a:lnSpc>
              <a:buNone/>
              <a:defRPr sz="15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23" name="Rectangle: Rounded Corners 22">
            <a:extLst>
              <a:ext uri="{FF2B5EF4-FFF2-40B4-BE49-F238E27FC236}">
                <a16:creationId xmlns:a16="http://schemas.microsoft.com/office/drawing/2014/main" id="{7F9A19E8-5292-4078-A6B9-28A95171772A}"/>
              </a:ext>
            </a:extLst>
          </p:cNvPr>
          <p:cNvSpPr/>
          <p:nvPr/>
        </p:nvSpPr>
        <p:spPr>
          <a:xfrm>
            <a:off x="9177337" y="4040999"/>
            <a:ext cx="2290763" cy="324326"/>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24" name="Text Placeholder 11">
            <a:extLst>
              <a:ext uri="{FF2B5EF4-FFF2-40B4-BE49-F238E27FC236}">
                <a16:creationId xmlns:a16="http://schemas.microsoft.com/office/drawing/2014/main" id="{7FD8F8FE-5619-4140-B7D7-AD7DE3019303}"/>
              </a:ext>
            </a:extLst>
          </p:cNvPr>
          <p:cNvSpPr>
            <a:spLocks noGrp="1"/>
          </p:cNvSpPr>
          <p:nvPr>
            <p:ph type="body" sz="quarter" idx="17"/>
          </p:nvPr>
        </p:nvSpPr>
        <p:spPr>
          <a:xfrm>
            <a:off x="9252268" y="4023641"/>
            <a:ext cx="2098676" cy="359042"/>
          </a:xfrm>
        </p:spPr>
        <p:txBody>
          <a:bodyPr anchor="ctr" anchorCtr="0">
            <a:noAutofit/>
          </a:bodyPr>
          <a:lstStyle>
            <a:lvl1pPr marL="0" indent="0" algn="l">
              <a:lnSpc>
                <a:spcPct val="100000"/>
              </a:lnSpc>
              <a:buNone/>
              <a:defRPr sz="15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25" name="Rectangle: Rounded Corners 24">
            <a:extLst>
              <a:ext uri="{FF2B5EF4-FFF2-40B4-BE49-F238E27FC236}">
                <a16:creationId xmlns:a16="http://schemas.microsoft.com/office/drawing/2014/main" id="{6190BB1F-AD02-43A1-BD63-03E2B699034C}"/>
              </a:ext>
            </a:extLst>
          </p:cNvPr>
          <p:cNvSpPr/>
          <p:nvPr/>
        </p:nvSpPr>
        <p:spPr>
          <a:xfrm>
            <a:off x="6769418" y="4040999"/>
            <a:ext cx="2290763" cy="324326"/>
          </a:xfrm>
          <a:prstGeom prst="roundRect">
            <a:avLst>
              <a:gd name="adj" fmla="val 4229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26" name="Text Placeholder 11">
            <a:extLst>
              <a:ext uri="{FF2B5EF4-FFF2-40B4-BE49-F238E27FC236}">
                <a16:creationId xmlns:a16="http://schemas.microsoft.com/office/drawing/2014/main" id="{6ECDAC7C-4A27-442A-B552-DBE5D1683F3A}"/>
              </a:ext>
            </a:extLst>
          </p:cNvPr>
          <p:cNvSpPr>
            <a:spLocks noGrp="1"/>
          </p:cNvSpPr>
          <p:nvPr>
            <p:ph type="body" sz="quarter" idx="18"/>
          </p:nvPr>
        </p:nvSpPr>
        <p:spPr>
          <a:xfrm>
            <a:off x="6844349" y="4023641"/>
            <a:ext cx="2098676" cy="359042"/>
          </a:xfrm>
        </p:spPr>
        <p:txBody>
          <a:bodyPr anchor="ctr" anchorCtr="0">
            <a:noAutofit/>
          </a:bodyPr>
          <a:lstStyle>
            <a:lvl1pPr marL="0" indent="0" algn="l">
              <a:lnSpc>
                <a:spcPct val="100000"/>
              </a:lnSpc>
              <a:buNone/>
              <a:defRPr sz="15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27" name="Rectangle: Rounded Corners 26">
            <a:extLst>
              <a:ext uri="{FF2B5EF4-FFF2-40B4-BE49-F238E27FC236}">
                <a16:creationId xmlns:a16="http://schemas.microsoft.com/office/drawing/2014/main" id="{5EB31F03-FF6F-4C92-9104-77D5A856E553}"/>
              </a:ext>
            </a:extLst>
          </p:cNvPr>
          <p:cNvSpPr/>
          <p:nvPr/>
        </p:nvSpPr>
        <p:spPr>
          <a:xfrm>
            <a:off x="4361499" y="4040999"/>
            <a:ext cx="2290763" cy="324326"/>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28" name="Text Placeholder 11">
            <a:extLst>
              <a:ext uri="{FF2B5EF4-FFF2-40B4-BE49-F238E27FC236}">
                <a16:creationId xmlns:a16="http://schemas.microsoft.com/office/drawing/2014/main" id="{B37AF64F-FE7D-4AC3-8918-ECDA1A43B245}"/>
              </a:ext>
            </a:extLst>
          </p:cNvPr>
          <p:cNvSpPr>
            <a:spLocks noGrp="1"/>
          </p:cNvSpPr>
          <p:nvPr>
            <p:ph type="body" sz="quarter" idx="19"/>
          </p:nvPr>
        </p:nvSpPr>
        <p:spPr>
          <a:xfrm>
            <a:off x="4436430" y="4023641"/>
            <a:ext cx="2098676" cy="359042"/>
          </a:xfrm>
        </p:spPr>
        <p:txBody>
          <a:bodyPr anchor="ctr" anchorCtr="0">
            <a:noAutofit/>
          </a:bodyPr>
          <a:lstStyle>
            <a:lvl1pPr marL="0" indent="0" algn="l">
              <a:lnSpc>
                <a:spcPct val="100000"/>
              </a:lnSpc>
              <a:buNone/>
              <a:defRPr sz="15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29" name="Text Placeholder 12">
            <a:extLst>
              <a:ext uri="{FF2B5EF4-FFF2-40B4-BE49-F238E27FC236}">
                <a16:creationId xmlns:a16="http://schemas.microsoft.com/office/drawing/2014/main" id="{CB0903FE-61A0-4CCC-B61D-CD0AAD06AA14}"/>
              </a:ext>
            </a:extLst>
          </p:cNvPr>
          <p:cNvSpPr>
            <a:spLocks noGrp="1"/>
          </p:cNvSpPr>
          <p:nvPr>
            <p:ph type="body" sz="quarter" idx="20"/>
          </p:nvPr>
        </p:nvSpPr>
        <p:spPr>
          <a:xfrm>
            <a:off x="4386899" y="2400300"/>
            <a:ext cx="2148207" cy="1485900"/>
          </a:xfrm>
        </p:spPr>
        <p:txBody>
          <a:bodyPr>
            <a:normAutofit/>
          </a:bodyPr>
          <a:lstStyle>
            <a:lvl1pPr marL="180975" indent="-180975">
              <a:lnSpc>
                <a:spcPts val="1800"/>
              </a:lnSpc>
              <a:defRPr sz="1500"/>
            </a:lvl1pPr>
            <a:lvl2pPr marL="361950" indent="-180975">
              <a:lnSpc>
                <a:spcPts val="1800"/>
              </a:lnSpc>
              <a:defRPr sz="1500"/>
            </a:lvl2pPr>
            <a:lvl3pPr marL="542925" indent="-180975">
              <a:lnSpc>
                <a:spcPts val="1800"/>
              </a:lnSpc>
              <a:defRPr sz="1500"/>
            </a:lvl3pPr>
            <a:lvl4pPr marL="714375" indent="-171450">
              <a:lnSpc>
                <a:spcPts val="1800"/>
              </a:lnSpc>
              <a:defRPr sz="1500"/>
            </a:lvl4pPr>
            <a:lvl5pPr marL="895350" indent="-180975">
              <a:lnSpc>
                <a:spcPts val="1800"/>
              </a:lnSpc>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30" name="Text Placeholder 12">
            <a:extLst>
              <a:ext uri="{FF2B5EF4-FFF2-40B4-BE49-F238E27FC236}">
                <a16:creationId xmlns:a16="http://schemas.microsoft.com/office/drawing/2014/main" id="{BE224226-E453-46A8-83BA-5202401BB0A9}"/>
              </a:ext>
            </a:extLst>
          </p:cNvPr>
          <p:cNvSpPr>
            <a:spLocks noGrp="1"/>
          </p:cNvSpPr>
          <p:nvPr>
            <p:ph type="body" sz="quarter" idx="21"/>
          </p:nvPr>
        </p:nvSpPr>
        <p:spPr>
          <a:xfrm>
            <a:off x="6840695" y="2400300"/>
            <a:ext cx="2148207" cy="1485900"/>
          </a:xfrm>
        </p:spPr>
        <p:txBody>
          <a:bodyPr>
            <a:normAutofit/>
          </a:bodyPr>
          <a:lstStyle>
            <a:lvl1pPr marL="180975" indent="-180975">
              <a:lnSpc>
                <a:spcPts val="1800"/>
              </a:lnSpc>
              <a:defRPr sz="1500"/>
            </a:lvl1pPr>
            <a:lvl2pPr marL="361950" indent="-180975">
              <a:lnSpc>
                <a:spcPts val="1800"/>
              </a:lnSpc>
              <a:defRPr sz="1500"/>
            </a:lvl2pPr>
            <a:lvl3pPr marL="542925" indent="-180975">
              <a:lnSpc>
                <a:spcPts val="1800"/>
              </a:lnSpc>
              <a:defRPr sz="1500"/>
            </a:lvl3pPr>
            <a:lvl4pPr marL="714375" indent="-171450">
              <a:lnSpc>
                <a:spcPts val="1800"/>
              </a:lnSpc>
              <a:defRPr sz="1500"/>
            </a:lvl4pPr>
            <a:lvl5pPr marL="895350" indent="-180975">
              <a:lnSpc>
                <a:spcPts val="1800"/>
              </a:lnSpc>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31" name="Text Placeholder 12">
            <a:extLst>
              <a:ext uri="{FF2B5EF4-FFF2-40B4-BE49-F238E27FC236}">
                <a16:creationId xmlns:a16="http://schemas.microsoft.com/office/drawing/2014/main" id="{5D0BDEDD-22D7-43DC-8079-5862E7F9DD2E}"/>
              </a:ext>
            </a:extLst>
          </p:cNvPr>
          <p:cNvSpPr>
            <a:spLocks noGrp="1"/>
          </p:cNvSpPr>
          <p:nvPr>
            <p:ph type="body" sz="quarter" idx="22"/>
          </p:nvPr>
        </p:nvSpPr>
        <p:spPr>
          <a:xfrm>
            <a:off x="9252268" y="2400300"/>
            <a:ext cx="2148207" cy="1485900"/>
          </a:xfrm>
        </p:spPr>
        <p:txBody>
          <a:bodyPr>
            <a:normAutofit/>
          </a:bodyPr>
          <a:lstStyle>
            <a:lvl1pPr marL="180975" indent="-180975">
              <a:lnSpc>
                <a:spcPts val="1800"/>
              </a:lnSpc>
              <a:defRPr sz="1500"/>
            </a:lvl1pPr>
            <a:lvl2pPr marL="361950" indent="-180975">
              <a:lnSpc>
                <a:spcPts val="1800"/>
              </a:lnSpc>
              <a:defRPr sz="1500"/>
            </a:lvl2pPr>
            <a:lvl3pPr marL="542925" indent="-180975">
              <a:lnSpc>
                <a:spcPts val="1800"/>
              </a:lnSpc>
              <a:defRPr sz="1500"/>
            </a:lvl3pPr>
            <a:lvl4pPr marL="714375" indent="-171450">
              <a:lnSpc>
                <a:spcPts val="1800"/>
              </a:lnSpc>
              <a:defRPr sz="1500"/>
            </a:lvl4pPr>
            <a:lvl5pPr marL="895350" indent="-180975">
              <a:lnSpc>
                <a:spcPts val="1800"/>
              </a:lnSpc>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32" name="Text Placeholder 12">
            <a:extLst>
              <a:ext uri="{FF2B5EF4-FFF2-40B4-BE49-F238E27FC236}">
                <a16:creationId xmlns:a16="http://schemas.microsoft.com/office/drawing/2014/main" id="{98802624-2FCD-4DAB-A1CB-164C3A63FA5F}"/>
              </a:ext>
            </a:extLst>
          </p:cNvPr>
          <p:cNvSpPr>
            <a:spLocks noGrp="1"/>
          </p:cNvSpPr>
          <p:nvPr>
            <p:ph type="body" sz="quarter" idx="23"/>
          </p:nvPr>
        </p:nvSpPr>
        <p:spPr>
          <a:xfrm>
            <a:off x="4386899" y="4496246"/>
            <a:ext cx="2148207" cy="1485900"/>
          </a:xfrm>
        </p:spPr>
        <p:txBody>
          <a:bodyPr>
            <a:normAutofit/>
          </a:bodyPr>
          <a:lstStyle>
            <a:lvl1pPr marL="180975" indent="-180975">
              <a:lnSpc>
                <a:spcPts val="1800"/>
              </a:lnSpc>
              <a:defRPr sz="1500"/>
            </a:lvl1pPr>
            <a:lvl2pPr marL="361950" indent="-180975">
              <a:lnSpc>
                <a:spcPts val="1800"/>
              </a:lnSpc>
              <a:defRPr sz="1500"/>
            </a:lvl2pPr>
            <a:lvl3pPr marL="542925" indent="-180975">
              <a:lnSpc>
                <a:spcPts val="1800"/>
              </a:lnSpc>
              <a:defRPr sz="1500"/>
            </a:lvl3pPr>
            <a:lvl4pPr marL="714375" indent="-171450">
              <a:lnSpc>
                <a:spcPts val="1800"/>
              </a:lnSpc>
              <a:defRPr sz="1500"/>
            </a:lvl4pPr>
            <a:lvl5pPr marL="895350" indent="-180975">
              <a:lnSpc>
                <a:spcPts val="1800"/>
              </a:lnSpc>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33" name="Text Placeholder 12">
            <a:extLst>
              <a:ext uri="{FF2B5EF4-FFF2-40B4-BE49-F238E27FC236}">
                <a16:creationId xmlns:a16="http://schemas.microsoft.com/office/drawing/2014/main" id="{F36D8BB7-5056-43F6-B7BD-E9F38A18400C}"/>
              </a:ext>
            </a:extLst>
          </p:cNvPr>
          <p:cNvSpPr>
            <a:spLocks noGrp="1"/>
          </p:cNvSpPr>
          <p:nvPr>
            <p:ph type="body" sz="quarter" idx="24"/>
          </p:nvPr>
        </p:nvSpPr>
        <p:spPr>
          <a:xfrm>
            <a:off x="6840695" y="4496246"/>
            <a:ext cx="2148207" cy="1485900"/>
          </a:xfrm>
        </p:spPr>
        <p:txBody>
          <a:bodyPr>
            <a:normAutofit/>
          </a:bodyPr>
          <a:lstStyle>
            <a:lvl1pPr marL="180975" indent="-180975">
              <a:lnSpc>
                <a:spcPts val="1800"/>
              </a:lnSpc>
              <a:defRPr sz="1500"/>
            </a:lvl1pPr>
            <a:lvl2pPr marL="361950" indent="-180975">
              <a:lnSpc>
                <a:spcPts val="1800"/>
              </a:lnSpc>
              <a:defRPr sz="1500"/>
            </a:lvl2pPr>
            <a:lvl3pPr marL="542925" indent="-180975">
              <a:lnSpc>
                <a:spcPts val="1800"/>
              </a:lnSpc>
              <a:defRPr sz="1500"/>
            </a:lvl3pPr>
            <a:lvl4pPr marL="714375" indent="-171450">
              <a:lnSpc>
                <a:spcPts val="1800"/>
              </a:lnSpc>
              <a:defRPr sz="1500"/>
            </a:lvl4pPr>
            <a:lvl5pPr marL="895350" indent="-180975">
              <a:lnSpc>
                <a:spcPts val="1800"/>
              </a:lnSpc>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34" name="Text Placeholder 12">
            <a:extLst>
              <a:ext uri="{FF2B5EF4-FFF2-40B4-BE49-F238E27FC236}">
                <a16:creationId xmlns:a16="http://schemas.microsoft.com/office/drawing/2014/main" id="{7A185FA1-53DA-48B2-A30D-2C39247E0F8F}"/>
              </a:ext>
            </a:extLst>
          </p:cNvPr>
          <p:cNvSpPr>
            <a:spLocks noGrp="1"/>
          </p:cNvSpPr>
          <p:nvPr>
            <p:ph type="body" sz="quarter" idx="25"/>
          </p:nvPr>
        </p:nvSpPr>
        <p:spPr>
          <a:xfrm>
            <a:off x="9252268" y="4496246"/>
            <a:ext cx="2148207" cy="1485900"/>
          </a:xfrm>
        </p:spPr>
        <p:txBody>
          <a:bodyPr>
            <a:normAutofit/>
          </a:bodyPr>
          <a:lstStyle>
            <a:lvl1pPr marL="180975" indent="-180975">
              <a:lnSpc>
                <a:spcPts val="1800"/>
              </a:lnSpc>
              <a:defRPr sz="1500"/>
            </a:lvl1pPr>
            <a:lvl2pPr marL="361950" indent="-180975">
              <a:lnSpc>
                <a:spcPts val="1800"/>
              </a:lnSpc>
              <a:defRPr sz="1500"/>
            </a:lvl2pPr>
            <a:lvl3pPr marL="542925" indent="-180975">
              <a:lnSpc>
                <a:spcPts val="1800"/>
              </a:lnSpc>
              <a:defRPr sz="1500"/>
            </a:lvl3pPr>
            <a:lvl4pPr marL="714375" indent="-171450">
              <a:lnSpc>
                <a:spcPts val="1800"/>
              </a:lnSpc>
              <a:defRPr sz="1500"/>
            </a:lvl4pPr>
            <a:lvl5pPr marL="895350" indent="-180975">
              <a:lnSpc>
                <a:spcPts val="1800"/>
              </a:lnSpc>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688945236"/>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Large Text Left (Narrow)">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9" name="Content Placeholder 2">
            <a:extLst>
              <a:ext uri="{FF2B5EF4-FFF2-40B4-BE49-F238E27FC236}">
                <a16:creationId xmlns:a16="http://schemas.microsoft.com/office/drawing/2014/main" id="{492159D2-05DF-4589-8203-FFF4FE827E8C}"/>
              </a:ext>
            </a:extLst>
          </p:cNvPr>
          <p:cNvSpPr>
            <a:spLocks noGrp="1"/>
          </p:cNvSpPr>
          <p:nvPr>
            <p:ph idx="1"/>
          </p:nvPr>
        </p:nvSpPr>
        <p:spPr>
          <a:xfrm>
            <a:off x="723899" y="1890000"/>
            <a:ext cx="2667001" cy="4286991"/>
          </a:xfrm>
        </p:spPr>
        <p:txBody>
          <a:bodyPr/>
          <a:lstStyle>
            <a:lvl1pPr marL="0" indent="0">
              <a:lnSpc>
                <a:spcPct val="100000"/>
              </a:lnSpc>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Tree>
    <p:extLst>
      <p:ext uri="{BB962C8B-B14F-4D97-AF65-F5344CB8AC3E}">
        <p14:creationId xmlns:p14="http://schemas.microsoft.com/office/powerpoint/2010/main" val="1554529672"/>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hotography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3C5A11-273A-4DA9-9B84-3D4602336D70}"/>
              </a:ext>
            </a:extLst>
          </p:cNvPr>
          <p:cNvSpPr>
            <a:spLocks noGrp="1"/>
          </p:cNvSpPr>
          <p:nvPr>
            <p:ph idx="1"/>
          </p:nvPr>
        </p:nvSpPr>
        <p:spPr>
          <a:xfrm>
            <a:off x="723899" y="1889336"/>
            <a:ext cx="5868000" cy="2761403"/>
          </a:xfrm>
        </p:spPr>
        <p:txBody>
          <a:bodyPr/>
          <a:lstStyle>
            <a:lvl1pPr marL="0" indent="0">
              <a:lnSpc>
                <a:spcPct val="100000"/>
              </a:lnSpc>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8" name="Picture Placeholder 7">
            <a:extLst>
              <a:ext uri="{FF2B5EF4-FFF2-40B4-BE49-F238E27FC236}">
                <a16:creationId xmlns:a16="http://schemas.microsoft.com/office/drawing/2014/main" id="{9F4BA984-BFEF-451B-93AA-B0ED8F0C53E7}"/>
              </a:ext>
            </a:extLst>
          </p:cNvPr>
          <p:cNvSpPr>
            <a:spLocks noGrp="1"/>
          </p:cNvSpPr>
          <p:nvPr>
            <p:ph type="pic" sz="quarter" idx="13"/>
          </p:nvPr>
        </p:nvSpPr>
        <p:spPr>
          <a:xfrm>
            <a:off x="7002780" y="1935163"/>
            <a:ext cx="4457383" cy="4194175"/>
          </a:xfrm>
          <a:solidFill>
            <a:schemeClr val="bg1">
              <a:lumMod val="95000"/>
            </a:schemeClr>
          </a:solidFill>
        </p:spPr>
        <p:txBody>
          <a:bodyPr anchor="ctr" anchorCtr="0">
            <a:normAutofit/>
          </a:bodyPr>
          <a:lstStyle>
            <a:lvl1pPr marL="0" indent="0" algn="ctr">
              <a:buNone/>
              <a:defRPr sz="1500"/>
            </a:lvl1pPr>
          </a:lstStyle>
          <a:p>
            <a:r>
              <a:rPr lang="en-US"/>
              <a:t>Click icon to add picture</a:t>
            </a:r>
            <a:endParaRPr lang="en-GB"/>
          </a:p>
        </p:txBody>
      </p:sp>
    </p:spTree>
    <p:extLst>
      <p:ext uri="{BB962C8B-B14F-4D97-AF65-F5344CB8AC3E}">
        <p14:creationId xmlns:p14="http://schemas.microsoft.com/office/powerpoint/2010/main" val="3356253634"/>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Photography Pag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3C5A11-273A-4DA9-9B84-3D4602336D70}"/>
              </a:ext>
            </a:extLst>
          </p:cNvPr>
          <p:cNvSpPr>
            <a:spLocks noGrp="1"/>
          </p:cNvSpPr>
          <p:nvPr>
            <p:ph idx="1"/>
          </p:nvPr>
        </p:nvSpPr>
        <p:spPr>
          <a:xfrm>
            <a:off x="723899" y="1890000"/>
            <a:ext cx="5868000" cy="2761403"/>
          </a:xfrm>
        </p:spPr>
        <p:txBody>
          <a:bodyPr/>
          <a:lstStyle>
            <a:lvl1pPr marL="0" indent="0">
              <a:lnSpc>
                <a:spcPct val="100000"/>
              </a:lnSpc>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8" name="Picture Placeholder 7">
            <a:extLst>
              <a:ext uri="{FF2B5EF4-FFF2-40B4-BE49-F238E27FC236}">
                <a16:creationId xmlns:a16="http://schemas.microsoft.com/office/drawing/2014/main" id="{9F4BA984-BFEF-451B-93AA-B0ED8F0C53E7}"/>
              </a:ext>
            </a:extLst>
          </p:cNvPr>
          <p:cNvSpPr>
            <a:spLocks noGrp="1"/>
          </p:cNvSpPr>
          <p:nvPr>
            <p:ph type="pic" sz="quarter" idx="13"/>
          </p:nvPr>
        </p:nvSpPr>
        <p:spPr>
          <a:xfrm>
            <a:off x="7002780" y="1935163"/>
            <a:ext cx="4457383" cy="4194175"/>
          </a:xfrm>
          <a:solidFill>
            <a:schemeClr val="bg1">
              <a:lumMod val="95000"/>
            </a:schemeClr>
          </a:solidFill>
        </p:spPr>
        <p:txBody>
          <a:bodyPr anchor="ctr" anchorCtr="0">
            <a:normAutofit/>
          </a:bodyPr>
          <a:lstStyle>
            <a:lvl1pPr marL="0" indent="0" algn="ctr">
              <a:buNone/>
              <a:defRPr sz="1500"/>
            </a:lvl1pPr>
          </a:lstStyle>
          <a:p>
            <a:r>
              <a:rPr lang="en-US"/>
              <a:t>Click icon to add picture</a:t>
            </a:r>
            <a:endParaRPr lang="en-GB"/>
          </a:p>
        </p:txBody>
      </p:sp>
      <p:sp>
        <p:nvSpPr>
          <p:cNvPr id="12" name="Text Placeholder 11">
            <a:extLst>
              <a:ext uri="{FF2B5EF4-FFF2-40B4-BE49-F238E27FC236}">
                <a16:creationId xmlns:a16="http://schemas.microsoft.com/office/drawing/2014/main" id="{2462BB81-0E7E-48EC-AC55-8F714208D29D}"/>
              </a:ext>
            </a:extLst>
          </p:cNvPr>
          <p:cNvSpPr>
            <a:spLocks noGrp="1"/>
          </p:cNvSpPr>
          <p:nvPr>
            <p:ph type="body" sz="quarter" idx="14"/>
          </p:nvPr>
        </p:nvSpPr>
        <p:spPr>
          <a:xfrm>
            <a:off x="5532084" y="5004118"/>
            <a:ext cx="1006475" cy="1177925"/>
          </a:xfrm>
        </p:spPr>
        <p:txBody>
          <a:bodyPr>
            <a:noAutofit/>
          </a:bodyPr>
          <a:lstStyle>
            <a:lvl1pPr marL="0" indent="0">
              <a:lnSpc>
                <a:spcPct val="100000"/>
              </a:lnSpc>
              <a:buNone/>
              <a:defRPr sz="1200"/>
            </a:lvl1pPr>
          </a:lstStyle>
          <a:p>
            <a:pPr lvl="0"/>
            <a:r>
              <a:rPr lang="en-US"/>
              <a:t>Click to edit Master text styles</a:t>
            </a:r>
          </a:p>
        </p:txBody>
      </p:sp>
    </p:spTree>
    <p:extLst>
      <p:ext uri="{BB962C8B-B14F-4D97-AF65-F5344CB8AC3E}">
        <p14:creationId xmlns:p14="http://schemas.microsoft.com/office/powerpoint/2010/main" val="1514370991"/>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Photography and Bullets 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8" name="Picture Placeholder 7">
            <a:extLst>
              <a:ext uri="{FF2B5EF4-FFF2-40B4-BE49-F238E27FC236}">
                <a16:creationId xmlns:a16="http://schemas.microsoft.com/office/drawing/2014/main" id="{9F4BA984-BFEF-451B-93AA-B0ED8F0C53E7}"/>
              </a:ext>
            </a:extLst>
          </p:cNvPr>
          <p:cNvSpPr>
            <a:spLocks noGrp="1"/>
          </p:cNvSpPr>
          <p:nvPr>
            <p:ph type="pic" sz="quarter" idx="13"/>
          </p:nvPr>
        </p:nvSpPr>
        <p:spPr>
          <a:xfrm>
            <a:off x="723900" y="1941513"/>
            <a:ext cx="4457383" cy="4194175"/>
          </a:xfrm>
          <a:solidFill>
            <a:schemeClr val="bg1">
              <a:lumMod val="95000"/>
            </a:schemeClr>
          </a:solidFill>
        </p:spPr>
        <p:txBody>
          <a:bodyPr anchor="ctr" anchorCtr="0">
            <a:normAutofit/>
          </a:bodyPr>
          <a:lstStyle>
            <a:lvl1pPr marL="0" indent="0" algn="ctr">
              <a:buNone/>
              <a:defRPr sz="1500"/>
            </a:lvl1pPr>
          </a:lstStyle>
          <a:p>
            <a:r>
              <a:rPr lang="en-US"/>
              <a:t>Click icon to add picture</a:t>
            </a:r>
            <a:endParaRPr lang="en-GB" dirty="0"/>
          </a:p>
        </p:txBody>
      </p:sp>
      <p:sp>
        <p:nvSpPr>
          <p:cNvPr id="10" name="Text Placeholder 12">
            <a:extLst>
              <a:ext uri="{FF2B5EF4-FFF2-40B4-BE49-F238E27FC236}">
                <a16:creationId xmlns:a16="http://schemas.microsoft.com/office/drawing/2014/main" id="{770C5B81-0A12-438C-B578-B5418306122B}"/>
              </a:ext>
            </a:extLst>
          </p:cNvPr>
          <p:cNvSpPr>
            <a:spLocks noGrp="1"/>
          </p:cNvSpPr>
          <p:nvPr>
            <p:ph type="body" sz="quarter" idx="14"/>
          </p:nvPr>
        </p:nvSpPr>
        <p:spPr>
          <a:xfrm>
            <a:off x="8001000" y="1907135"/>
            <a:ext cx="3467100" cy="3735388"/>
          </a:xfrm>
        </p:spPr>
        <p:txBody>
          <a:bodyPr>
            <a:normAutofit/>
          </a:bodyPr>
          <a:lstStyle>
            <a:lvl1pPr marL="180975" indent="-180975">
              <a:lnSpc>
                <a:spcPts val="1800"/>
              </a:lnSpc>
              <a:defRPr sz="1500"/>
            </a:lvl1pPr>
            <a:lvl2pPr marL="361950" indent="-180975">
              <a:lnSpc>
                <a:spcPts val="1800"/>
              </a:lnSpc>
              <a:defRPr sz="1500"/>
            </a:lvl2pPr>
            <a:lvl3pPr marL="542925" indent="-180975">
              <a:lnSpc>
                <a:spcPts val="1800"/>
              </a:lnSpc>
              <a:defRPr sz="1500"/>
            </a:lvl3pPr>
            <a:lvl4pPr marL="714375" indent="-171450">
              <a:lnSpc>
                <a:spcPts val="1800"/>
              </a:lnSpc>
              <a:defRPr sz="1500"/>
            </a:lvl4pPr>
            <a:lvl5pPr marL="895350" indent="-180975">
              <a:lnSpc>
                <a:spcPts val="1800"/>
              </a:lnSpc>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1" name="Picture Placeholder 7">
            <a:extLst>
              <a:ext uri="{FF2B5EF4-FFF2-40B4-BE49-F238E27FC236}">
                <a16:creationId xmlns:a16="http://schemas.microsoft.com/office/drawing/2014/main" id="{C8F533C6-4A76-4194-93AC-F66608558911}"/>
              </a:ext>
            </a:extLst>
          </p:cNvPr>
          <p:cNvSpPr>
            <a:spLocks noGrp="1"/>
          </p:cNvSpPr>
          <p:nvPr>
            <p:ph type="pic" sz="quarter" idx="15"/>
          </p:nvPr>
        </p:nvSpPr>
        <p:spPr>
          <a:xfrm>
            <a:off x="5307096" y="1941513"/>
            <a:ext cx="2468668" cy="2047875"/>
          </a:xfrm>
          <a:solidFill>
            <a:schemeClr val="bg1">
              <a:lumMod val="95000"/>
            </a:schemeClr>
          </a:solidFill>
        </p:spPr>
        <p:txBody>
          <a:bodyPr anchor="ctr" anchorCtr="0">
            <a:normAutofit/>
          </a:bodyPr>
          <a:lstStyle>
            <a:lvl1pPr marL="0" indent="0" algn="ctr">
              <a:buNone/>
              <a:defRPr sz="1500"/>
            </a:lvl1pPr>
          </a:lstStyle>
          <a:p>
            <a:r>
              <a:rPr lang="en-US"/>
              <a:t>Click icon to add picture</a:t>
            </a:r>
            <a:endParaRPr lang="en-GB" dirty="0"/>
          </a:p>
        </p:txBody>
      </p:sp>
      <p:sp>
        <p:nvSpPr>
          <p:cNvPr id="12" name="Picture Placeholder 7">
            <a:extLst>
              <a:ext uri="{FF2B5EF4-FFF2-40B4-BE49-F238E27FC236}">
                <a16:creationId xmlns:a16="http://schemas.microsoft.com/office/drawing/2014/main" id="{3CFA9947-6EF7-4C7D-A818-E84571407309}"/>
              </a:ext>
            </a:extLst>
          </p:cNvPr>
          <p:cNvSpPr>
            <a:spLocks noGrp="1"/>
          </p:cNvSpPr>
          <p:nvPr>
            <p:ph type="pic" sz="quarter" idx="16"/>
          </p:nvPr>
        </p:nvSpPr>
        <p:spPr>
          <a:xfrm>
            <a:off x="5307096" y="4087813"/>
            <a:ext cx="2468668" cy="2047875"/>
          </a:xfrm>
          <a:solidFill>
            <a:schemeClr val="bg1">
              <a:lumMod val="95000"/>
            </a:schemeClr>
          </a:solidFill>
        </p:spPr>
        <p:txBody>
          <a:bodyPr anchor="ctr" anchorCtr="0">
            <a:normAutofit/>
          </a:bodyPr>
          <a:lstStyle>
            <a:lvl1pPr marL="0" indent="0" algn="ctr">
              <a:buNone/>
              <a:defRPr sz="1500"/>
            </a:lvl1pPr>
          </a:lstStyle>
          <a:p>
            <a:r>
              <a:rPr lang="en-US"/>
              <a:t>Click icon to add picture</a:t>
            </a:r>
            <a:endParaRPr lang="en-GB" dirty="0"/>
          </a:p>
        </p:txBody>
      </p:sp>
    </p:spTree>
    <p:extLst>
      <p:ext uri="{BB962C8B-B14F-4D97-AF65-F5344CB8AC3E}">
        <p14:creationId xmlns:p14="http://schemas.microsoft.com/office/powerpoint/2010/main" val="1504924957"/>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Photography and Bullets 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8" name="Picture Placeholder 7">
            <a:extLst>
              <a:ext uri="{FF2B5EF4-FFF2-40B4-BE49-F238E27FC236}">
                <a16:creationId xmlns:a16="http://schemas.microsoft.com/office/drawing/2014/main" id="{9F4BA984-BFEF-451B-93AA-B0ED8F0C53E7}"/>
              </a:ext>
            </a:extLst>
          </p:cNvPr>
          <p:cNvSpPr>
            <a:spLocks noGrp="1"/>
          </p:cNvSpPr>
          <p:nvPr>
            <p:ph type="pic" sz="quarter" idx="13"/>
          </p:nvPr>
        </p:nvSpPr>
        <p:spPr>
          <a:xfrm>
            <a:off x="4351338" y="1941513"/>
            <a:ext cx="7108825" cy="4194175"/>
          </a:xfrm>
          <a:solidFill>
            <a:schemeClr val="bg1">
              <a:lumMod val="95000"/>
            </a:schemeClr>
          </a:solidFill>
        </p:spPr>
        <p:txBody>
          <a:bodyPr anchor="ctr" anchorCtr="0">
            <a:normAutofit/>
          </a:bodyPr>
          <a:lstStyle>
            <a:lvl1pPr marL="0" indent="0" algn="ctr">
              <a:buNone/>
              <a:defRPr sz="1500"/>
            </a:lvl1pPr>
          </a:lstStyle>
          <a:p>
            <a:r>
              <a:rPr lang="en-US"/>
              <a:t>Click icon to add picture</a:t>
            </a:r>
            <a:endParaRPr lang="en-GB" dirty="0"/>
          </a:p>
        </p:txBody>
      </p:sp>
      <p:sp>
        <p:nvSpPr>
          <p:cNvPr id="10" name="Text Placeholder 12">
            <a:extLst>
              <a:ext uri="{FF2B5EF4-FFF2-40B4-BE49-F238E27FC236}">
                <a16:creationId xmlns:a16="http://schemas.microsoft.com/office/drawing/2014/main" id="{770C5B81-0A12-438C-B578-B5418306122B}"/>
              </a:ext>
            </a:extLst>
          </p:cNvPr>
          <p:cNvSpPr>
            <a:spLocks noGrp="1"/>
          </p:cNvSpPr>
          <p:nvPr>
            <p:ph type="body" sz="quarter" idx="14"/>
          </p:nvPr>
        </p:nvSpPr>
        <p:spPr>
          <a:xfrm>
            <a:off x="715963" y="1907135"/>
            <a:ext cx="3467100" cy="3735388"/>
          </a:xfrm>
        </p:spPr>
        <p:txBody>
          <a:bodyPr>
            <a:normAutofit/>
          </a:bodyPr>
          <a:lstStyle>
            <a:lvl1pPr marL="180975" indent="-180975">
              <a:lnSpc>
                <a:spcPts val="1800"/>
              </a:lnSpc>
              <a:defRPr sz="1500"/>
            </a:lvl1pPr>
            <a:lvl2pPr marL="361950" indent="-180975">
              <a:lnSpc>
                <a:spcPts val="1800"/>
              </a:lnSpc>
              <a:defRPr sz="1500"/>
            </a:lvl2pPr>
            <a:lvl3pPr marL="542925" indent="-180975">
              <a:lnSpc>
                <a:spcPts val="1800"/>
              </a:lnSpc>
              <a:defRPr sz="1500"/>
            </a:lvl3pPr>
            <a:lvl4pPr marL="714375" indent="-171450">
              <a:lnSpc>
                <a:spcPts val="1800"/>
              </a:lnSpc>
              <a:defRPr sz="1500"/>
            </a:lvl4pPr>
            <a:lvl5pPr marL="895350" indent="-180975">
              <a:lnSpc>
                <a:spcPts val="1800"/>
              </a:lnSpc>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025634554"/>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Highlights x4 Char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10" name="Text Placeholder 9">
            <a:extLst>
              <a:ext uri="{FF2B5EF4-FFF2-40B4-BE49-F238E27FC236}">
                <a16:creationId xmlns:a16="http://schemas.microsoft.com/office/drawing/2014/main" id="{CA423077-22FD-483E-AF1C-8614FEFD47C5}"/>
              </a:ext>
            </a:extLst>
          </p:cNvPr>
          <p:cNvSpPr>
            <a:spLocks noGrp="1"/>
          </p:cNvSpPr>
          <p:nvPr>
            <p:ph type="body" sz="quarter" idx="13"/>
          </p:nvPr>
        </p:nvSpPr>
        <p:spPr>
          <a:xfrm>
            <a:off x="715963" y="1899477"/>
            <a:ext cx="3459163" cy="307777"/>
          </a:xfrm>
        </p:spPr>
        <p:txBody>
          <a:bodyPr>
            <a:spAutoFit/>
          </a:bodyPr>
          <a:lstStyle>
            <a:lvl1pPr marL="0" indent="0">
              <a:lnSpc>
                <a:spcPct val="100000"/>
              </a:lnSpc>
              <a:buNone/>
              <a:defRPr sz="2000"/>
            </a:lvl1pPr>
            <a:lvl2pPr marL="180975" indent="-180975">
              <a:lnSpc>
                <a:spcPts val="1700"/>
              </a:lnSpc>
              <a:defRPr sz="1500"/>
            </a:lvl2pPr>
            <a:lvl3pPr marL="361950" indent="-180975">
              <a:lnSpc>
                <a:spcPts val="1700"/>
              </a:lnSpc>
              <a:defRPr sz="1500"/>
            </a:lvl3pPr>
            <a:lvl4pPr marL="542925" indent="-180975">
              <a:lnSpc>
                <a:spcPts val="1700"/>
              </a:lnSpc>
              <a:defRPr sz="1500"/>
            </a:lvl4pPr>
            <a:lvl5pPr marL="714375" indent="-171450">
              <a:lnSpc>
                <a:spcPts val="1700"/>
              </a:lnSpc>
              <a:defRPr sz="1500"/>
            </a:lvl5pPr>
          </a:lstStyle>
          <a:p>
            <a:pPr lvl="0"/>
            <a:r>
              <a:rPr lang="en-US"/>
              <a:t>Click to edit Master text styles</a:t>
            </a:r>
          </a:p>
        </p:txBody>
      </p:sp>
      <p:sp>
        <p:nvSpPr>
          <p:cNvPr id="13" name="Text Placeholder 12">
            <a:extLst>
              <a:ext uri="{FF2B5EF4-FFF2-40B4-BE49-F238E27FC236}">
                <a16:creationId xmlns:a16="http://schemas.microsoft.com/office/drawing/2014/main" id="{3EC05E4F-5428-44AF-A5CB-D9599516EB31}"/>
              </a:ext>
            </a:extLst>
          </p:cNvPr>
          <p:cNvSpPr>
            <a:spLocks noGrp="1"/>
          </p:cNvSpPr>
          <p:nvPr>
            <p:ph type="body" sz="quarter" idx="14"/>
          </p:nvPr>
        </p:nvSpPr>
        <p:spPr>
          <a:xfrm>
            <a:off x="715963" y="2217420"/>
            <a:ext cx="3467100" cy="3735388"/>
          </a:xfrm>
        </p:spPr>
        <p:txBody>
          <a:bodyPr>
            <a:normAutofit/>
          </a:bodyPr>
          <a:lstStyle>
            <a:lvl1pPr marL="180975" indent="-180975">
              <a:lnSpc>
                <a:spcPts val="1800"/>
              </a:lnSpc>
              <a:defRPr sz="1500"/>
            </a:lvl1pPr>
            <a:lvl2pPr marL="361950" indent="-180975">
              <a:lnSpc>
                <a:spcPts val="1800"/>
              </a:lnSpc>
              <a:defRPr sz="1500"/>
            </a:lvl2pPr>
            <a:lvl3pPr marL="542925" indent="-180975">
              <a:lnSpc>
                <a:spcPts val="1800"/>
              </a:lnSpc>
              <a:defRPr sz="1500"/>
            </a:lvl3pPr>
            <a:lvl4pPr marL="714375" indent="-171450">
              <a:lnSpc>
                <a:spcPts val="1800"/>
              </a:lnSpc>
              <a:defRPr sz="1500"/>
            </a:lvl4pPr>
            <a:lvl5pPr marL="895350" indent="-180975">
              <a:lnSpc>
                <a:spcPts val="1800"/>
              </a:lnSpc>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1" name="Text Placeholder 10">
            <a:extLst>
              <a:ext uri="{FF2B5EF4-FFF2-40B4-BE49-F238E27FC236}">
                <a16:creationId xmlns:a16="http://schemas.microsoft.com/office/drawing/2014/main" id="{6E4F4A80-885E-4E7A-9879-7B7C8DB0E1FA}"/>
              </a:ext>
            </a:extLst>
          </p:cNvPr>
          <p:cNvSpPr>
            <a:spLocks noGrp="1"/>
          </p:cNvSpPr>
          <p:nvPr>
            <p:ph type="body" sz="quarter" idx="15"/>
          </p:nvPr>
        </p:nvSpPr>
        <p:spPr>
          <a:xfrm>
            <a:off x="4351338" y="1927306"/>
            <a:ext cx="2484439" cy="174675"/>
          </a:xfrm>
        </p:spPr>
        <p:txBody>
          <a:bodyPr>
            <a:noAutofit/>
          </a:bodyPr>
          <a:lstStyle>
            <a:lvl1pPr marL="0" indent="0">
              <a:lnSpc>
                <a:spcPct val="100000"/>
              </a:lnSpc>
              <a:buNone/>
              <a:defRPr sz="1200">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17" name="Text Placeholder 10">
            <a:extLst>
              <a:ext uri="{FF2B5EF4-FFF2-40B4-BE49-F238E27FC236}">
                <a16:creationId xmlns:a16="http://schemas.microsoft.com/office/drawing/2014/main" id="{F1E259D3-3E30-4C40-8E8E-A59667833A1A}"/>
              </a:ext>
            </a:extLst>
          </p:cNvPr>
          <p:cNvSpPr>
            <a:spLocks noGrp="1"/>
          </p:cNvSpPr>
          <p:nvPr>
            <p:ph type="body" sz="quarter" idx="19"/>
          </p:nvPr>
        </p:nvSpPr>
        <p:spPr>
          <a:xfrm>
            <a:off x="4351338" y="2071320"/>
            <a:ext cx="3459163" cy="954107"/>
          </a:xfrm>
        </p:spPr>
        <p:txBody>
          <a:bodyPr>
            <a:spAutoFit/>
          </a:bodyPr>
          <a:lstStyle>
            <a:lvl1pPr marL="0" indent="0">
              <a:lnSpc>
                <a:spcPct val="100000"/>
              </a:lnSpc>
              <a:buNone/>
              <a:defRPr sz="31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18" name="Text Placeholder 10">
            <a:extLst>
              <a:ext uri="{FF2B5EF4-FFF2-40B4-BE49-F238E27FC236}">
                <a16:creationId xmlns:a16="http://schemas.microsoft.com/office/drawing/2014/main" id="{5E4E9DB7-B1C2-4DCF-A2C2-F24C41805014}"/>
              </a:ext>
            </a:extLst>
          </p:cNvPr>
          <p:cNvSpPr>
            <a:spLocks noGrp="1"/>
          </p:cNvSpPr>
          <p:nvPr>
            <p:ph type="body" sz="quarter" idx="20"/>
          </p:nvPr>
        </p:nvSpPr>
        <p:spPr>
          <a:xfrm>
            <a:off x="4351338" y="2586102"/>
            <a:ext cx="3459163" cy="307777"/>
          </a:xfrm>
        </p:spPr>
        <p:txBody>
          <a:bodyPr>
            <a:spAutoFit/>
          </a:bodyPr>
          <a:lstStyle>
            <a:lvl1pPr marL="0" indent="0">
              <a:lnSpc>
                <a:spcPct val="100000"/>
              </a:lnSpc>
              <a:buNone/>
              <a:defRPr sz="20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28" name="Chart Placeholder 27">
            <a:extLst>
              <a:ext uri="{FF2B5EF4-FFF2-40B4-BE49-F238E27FC236}">
                <a16:creationId xmlns:a16="http://schemas.microsoft.com/office/drawing/2014/main" id="{0EA49B0B-8D06-4048-9182-1A950B6FF273}"/>
              </a:ext>
            </a:extLst>
          </p:cNvPr>
          <p:cNvSpPr>
            <a:spLocks noGrp="1"/>
          </p:cNvSpPr>
          <p:nvPr>
            <p:ph type="chart" sz="quarter" idx="30"/>
          </p:nvPr>
        </p:nvSpPr>
        <p:spPr>
          <a:xfrm>
            <a:off x="5440363" y="2568575"/>
            <a:ext cx="2240597" cy="1420813"/>
          </a:xfrm>
        </p:spPr>
        <p:txBody>
          <a:bodyPr anchor="ctr" anchorCtr="0">
            <a:normAutofit/>
          </a:bodyPr>
          <a:lstStyle>
            <a:lvl1pPr marL="0" indent="0" algn="ctr">
              <a:buNone/>
              <a:defRPr sz="1200"/>
            </a:lvl1pPr>
          </a:lstStyle>
          <a:p>
            <a:r>
              <a:rPr lang="en-US"/>
              <a:t>Click icon to add chart</a:t>
            </a:r>
            <a:endParaRPr lang="en-GB"/>
          </a:p>
        </p:txBody>
      </p:sp>
      <p:sp>
        <p:nvSpPr>
          <p:cNvPr id="29" name="Text Placeholder 10">
            <a:extLst>
              <a:ext uri="{FF2B5EF4-FFF2-40B4-BE49-F238E27FC236}">
                <a16:creationId xmlns:a16="http://schemas.microsoft.com/office/drawing/2014/main" id="{3CFB6869-139E-4A62-B26D-EB6D9C1DB9BE}"/>
              </a:ext>
            </a:extLst>
          </p:cNvPr>
          <p:cNvSpPr>
            <a:spLocks noGrp="1"/>
          </p:cNvSpPr>
          <p:nvPr>
            <p:ph type="body" sz="quarter" idx="31"/>
          </p:nvPr>
        </p:nvSpPr>
        <p:spPr>
          <a:xfrm>
            <a:off x="8016874" y="1927306"/>
            <a:ext cx="2484439" cy="174675"/>
          </a:xfrm>
        </p:spPr>
        <p:txBody>
          <a:bodyPr>
            <a:noAutofit/>
          </a:bodyPr>
          <a:lstStyle>
            <a:lvl1pPr marL="0" indent="0">
              <a:lnSpc>
                <a:spcPct val="100000"/>
              </a:lnSpc>
              <a:buNone/>
              <a:defRPr sz="1200">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0" name="Text Placeholder 10">
            <a:extLst>
              <a:ext uri="{FF2B5EF4-FFF2-40B4-BE49-F238E27FC236}">
                <a16:creationId xmlns:a16="http://schemas.microsoft.com/office/drawing/2014/main" id="{ACA6A76A-9326-4922-A4F9-628C3DFD511A}"/>
              </a:ext>
            </a:extLst>
          </p:cNvPr>
          <p:cNvSpPr>
            <a:spLocks noGrp="1"/>
          </p:cNvSpPr>
          <p:nvPr>
            <p:ph type="body" sz="quarter" idx="32"/>
          </p:nvPr>
        </p:nvSpPr>
        <p:spPr>
          <a:xfrm>
            <a:off x="8016874" y="2071320"/>
            <a:ext cx="3459163" cy="954107"/>
          </a:xfrm>
        </p:spPr>
        <p:txBody>
          <a:bodyPr>
            <a:spAutoFit/>
          </a:bodyPr>
          <a:lstStyle>
            <a:lvl1pPr marL="0" indent="0">
              <a:lnSpc>
                <a:spcPct val="100000"/>
              </a:lnSpc>
              <a:buNone/>
              <a:defRPr sz="31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1" name="Text Placeholder 10">
            <a:extLst>
              <a:ext uri="{FF2B5EF4-FFF2-40B4-BE49-F238E27FC236}">
                <a16:creationId xmlns:a16="http://schemas.microsoft.com/office/drawing/2014/main" id="{83BF0D14-3F75-4B76-AAA9-4FD23D185267}"/>
              </a:ext>
            </a:extLst>
          </p:cNvPr>
          <p:cNvSpPr>
            <a:spLocks noGrp="1"/>
          </p:cNvSpPr>
          <p:nvPr>
            <p:ph type="body" sz="quarter" idx="33"/>
          </p:nvPr>
        </p:nvSpPr>
        <p:spPr>
          <a:xfrm>
            <a:off x="8016874" y="2586102"/>
            <a:ext cx="3459163" cy="307777"/>
          </a:xfrm>
        </p:spPr>
        <p:txBody>
          <a:bodyPr>
            <a:spAutoFit/>
          </a:bodyPr>
          <a:lstStyle>
            <a:lvl1pPr marL="0" indent="0">
              <a:lnSpc>
                <a:spcPct val="100000"/>
              </a:lnSpc>
              <a:buNone/>
              <a:defRPr sz="20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2" name="Chart Placeholder 27">
            <a:extLst>
              <a:ext uri="{FF2B5EF4-FFF2-40B4-BE49-F238E27FC236}">
                <a16:creationId xmlns:a16="http://schemas.microsoft.com/office/drawing/2014/main" id="{07D394D2-1D02-4B1D-B0E3-D2F6ACF6C635}"/>
              </a:ext>
            </a:extLst>
          </p:cNvPr>
          <p:cNvSpPr>
            <a:spLocks noGrp="1"/>
          </p:cNvSpPr>
          <p:nvPr>
            <p:ph type="chart" sz="quarter" idx="34"/>
          </p:nvPr>
        </p:nvSpPr>
        <p:spPr>
          <a:xfrm>
            <a:off x="9105899" y="2568575"/>
            <a:ext cx="2240597" cy="1420813"/>
          </a:xfrm>
        </p:spPr>
        <p:txBody>
          <a:bodyPr anchor="ctr" anchorCtr="0">
            <a:normAutofit/>
          </a:bodyPr>
          <a:lstStyle>
            <a:lvl1pPr marL="0" indent="0" algn="ctr">
              <a:buNone/>
              <a:defRPr sz="1200"/>
            </a:lvl1pPr>
          </a:lstStyle>
          <a:p>
            <a:r>
              <a:rPr lang="en-US"/>
              <a:t>Click icon to add chart</a:t>
            </a:r>
            <a:endParaRPr lang="en-GB"/>
          </a:p>
        </p:txBody>
      </p:sp>
      <p:sp>
        <p:nvSpPr>
          <p:cNvPr id="33" name="Text Placeholder 10">
            <a:extLst>
              <a:ext uri="{FF2B5EF4-FFF2-40B4-BE49-F238E27FC236}">
                <a16:creationId xmlns:a16="http://schemas.microsoft.com/office/drawing/2014/main" id="{218B103D-16A6-46EF-830C-D87CC1CFB2B1}"/>
              </a:ext>
            </a:extLst>
          </p:cNvPr>
          <p:cNvSpPr>
            <a:spLocks noGrp="1"/>
          </p:cNvSpPr>
          <p:nvPr>
            <p:ph type="body" sz="quarter" idx="35"/>
          </p:nvPr>
        </p:nvSpPr>
        <p:spPr>
          <a:xfrm>
            <a:off x="4351338" y="4093155"/>
            <a:ext cx="2484439" cy="174675"/>
          </a:xfrm>
        </p:spPr>
        <p:txBody>
          <a:bodyPr>
            <a:noAutofit/>
          </a:bodyPr>
          <a:lstStyle>
            <a:lvl1pPr marL="0" indent="0">
              <a:lnSpc>
                <a:spcPct val="100000"/>
              </a:lnSpc>
              <a:buNone/>
              <a:defRPr sz="1200">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4" name="Text Placeholder 10">
            <a:extLst>
              <a:ext uri="{FF2B5EF4-FFF2-40B4-BE49-F238E27FC236}">
                <a16:creationId xmlns:a16="http://schemas.microsoft.com/office/drawing/2014/main" id="{4678BACB-D107-49DC-B0FF-8923524C2071}"/>
              </a:ext>
            </a:extLst>
          </p:cNvPr>
          <p:cNvSpPr>
            <a:spLocks noGrp="1"/>
          </p:cNvSpPr>
          <p:nvPr>
            <p:ph type="body" sz="quarter" idx="36"/>
          </p:nvPr>
        </p:nvSpPr>
        <p:spPr>
          <a:xfrm>
            <a:off x="4351338" y="4237169"/>
            <a:ext cx="3459163" cy="954107"/>
          </a:xfrm>
        </p:spPr>
        <p:txBody>
          <a:bodyPr>
            <a:spAutoFit/>
          </a:bodyPr>
          <a:lstStyle>
            <a:lvl1pPr marL="0" indent="0">
              <a:lnSpc>
                <a:spcPct val="100000"/>
              </a:lnSpc>
              <a:buNone/>
              <a:defRPr sz="31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5" name="Text Placeholder 10">
            <a:extLst>
              <a:ext uri="{FF2B5EF4-FFF2-40B4-BE49-F238E27FC236}">
                <a16:creationId xmlns:a16="http://schemas.microsoft.com/office/drawing/2014/main" id="{429E6079-676B-49EF-A6D2-E0A26577E5F5}"/>
              </a:ext>
            </a:extLst>
          </p:cNvPr>
          <p:cNvSpPr>
            <a:spLocks noGrp="1"/>
          </p:cNvSpPr>
          <p:nvPr>
            <p:ph type="body" sz="quarter" idx="37"/>
          </p:nvPr>
        </p:nvSpPr>
        <p:spPr>
          <a:xfrm>
            <a:off x="4351338" y="4751951"/>
            <a:ext cx="3459163" cy="307777"/>
          </a:xfrm>
        </p:spPr>
        <p:txBody>
          <a:bodyPr>
            <a:spAutoFit/>
          </a:bodyPr>
          <a:lstStyle>
            <a:lvl1pPr marL="0" indent="0">
              <a:lnSpc>
                <a:spcPct val="100000"/>
              </a:lnSpc>
              <a:buNone/>
              <a:defRPr sz="20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6" name="Chart Placeholder 27">
            <a:extLst>
              <a:ext uri="{FF2B5EF4-FFF2-40B4-BE49-F238E27FC236}">
                <a16:creationId xmlns:a16="http://schemas.microsoft.com/office/drawing/2014/main" id="{C4DE1909-3DAD-40D9-9F45-8281CE99BAD6}"/>
              </a:ext>
            </a:extLst>
          </p:cNvPr>
          <p:cNvSpPr>
            <a:spLocks noGrp="1"/>
          </p:cNvSpPr>
          <p:nvPr>
            <p:ph type="chart" sz="quarter" idx="38"/>
          </p:nvPr>
        </p:nvSpPr>
        <p:spPr>
          <a:xfrm>
            <a:off x="5440363" y="4734424"/>
            <a:ext cx="2240597" cy="1420813"/>
          </a:xfrm>
        </p:spPr>
        <p:txBody>
          <a:bodyPr anchor="ctr" anchorCtr="0">
            <a:normAutofit/>
          </a:bodyPr>
          <a:lstStyle>
            <a:lvl1pPr marL="0" indent="0" algn="ctr">
              <a:buNone/>
              <a:defRPr sz="1200"/>
            </a:lvl1pPr>
          </a:lstStyle>
          <a:p>
            <a:r>
              <a:rPr lang="en-US"/>
              <a:t>Click icon to add chart</a:t>
            </a:r>
            <a:endParaRPr lang="en-GB"/>
          </a:p>
        </p:txBody>
      </p:sp>
      <p:sp>
        <p:nvSpPr>
          <p:cNvPr id="37" name="Text Placeholder 10">
            <a:extLst>
              <a:ext uri="{FF2B5EF4-FFF2-40B4-BE49-F238E27FC236}">
                <a16:creationId xmlns:a16="http://schemas.microsoft.com/office/drawing/2014/main" id="{F8DBD4C3-7A12-4ACA-A2BA-107313580CD7}"/>
              </a:ext>
            </a:extLst>
          </p:cNvPr>
          <p:cNvSpPr>
            <a:spLocks noGrp="1"/>
          </p:cNvSpPr>
          <p:nvPr>
            <p:ph type="body" sz="quarter" idx="39"/>
          </p:nvPr>
        </p:nvSpPr>
        <p:spPr>
          <a:xfrm>
            <a:off x="8016874" y="4093155"/>
            <a:ext cx="2484439" cy="174675"/>
          </a:xfrm>
        </p:spPr>
        <p:txBody>
          <a:bodyPr>
            <a:noAutofit/>
          </a:bodyPr>
          <a:lstStyle>
            <a:lvl1pPr marL="0" indent="0">
              <a:lnSpc>
                <a:spcPct val="100000"/>
              </a:lnSpc>
              <a:buNone/>
              <a:defRPr sz="1200">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8" name="Text Placeholder 10">
            <a:extLst>
              <a:ext uri="{FF2B5EF4-FFF2-40B4-BE49-F238E27FC236}">
                <a16:creationId xmlns:a16="http://schemas.microsoft.com/office/drawing/2014/main" id="{99CDE91A-B2D8-4E7B-B744-79540F0F03F0}"/>
              </a:ext>
            </a:extLst>
          </p:cNvPr>
          <p:cNvSpPr>
            <a:spLocks noGrp="1"/>
          </p:cNvSpPr>
          <p:nvPr>
            <p:ph type="body" sz="quarter" idx="40"/>
          </p:nvPr>
        </p:nvSpPr>
        <p:spPr>
          <a:xfrm>
            <a:off x="8016874" y="4237169"/>
            <a:ext cx="3459163" cy="954107"/>
          </a:xfrm>
        </p:spPr>
        <p:txBody>
          <a:bodyPr>
            <a:spAutoFit/>
          </a:bodyPr>
          <a:lstStyle>
            <a:lvl1pPr marL="0" indent="0">
              <a:lnSpc>
                <a:spcPct val="100000"/>
              </a:lnSpc>
              <a:buNone/>
              <a:defRPr sz="31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9" name="Text Placeholder 10">
            <a:extLst>
              <a:ext uri="{FF2B5EF4-FFF2-40B4-BE49-F238E27FC236}">
                <a16:creationId xmlns:a16="http://schemas.microsoft.com/office/drawing/2014/main" id="{BDA8560A-CE21-42EC-B87F-B59B15822AAE}"/>
              </a:ext>
            </a:extLst>
          </p:cNvPr>
          <p:cNvSpPr>
            <a:spLocks noGrp="1"/>
          </p:cNvSpPr>
          <p:nvPr>
            <p:ph type="body" sz="quarter" idx="41"/>
          </p:nvPr>
        </p:nvSpPr>
        <p:spPr>
          <a:xfrm>
            <a:off x="8016874" y="4751951"/>
            <a:ext cx="3459163" cy="307777"/>
          </a:xfrm>
        </p:spPr>
        <p:txBody>
          <a:bodyPr>
            <a:spAutoFit/>
          </a:bodyPr>
          <a:lstStyle>
            <a:lvl1pPr marL="0" indent="0">
              <a:lnSpc>
                <a:spcPct val="100000"/>
              </a:lnSpc>
              <a:buNone/>
              <a:defRPr sz="20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40" name="Chart Placeholder 27">
            <a:extLst>
              <a:ext uri="{FF2B5EF4-FFF2-40B4-BE49-F238E27FC236}">
                <a16:creationId xmlns:a16="http://schemas.microsoft.com/office/drawing/2014/main" id="{6B3B89C1-CDED-4A6D-B24A-12587E5382B2}"/>
              </a:ext>
            </a:extLst>
          </p:cNvPr>
          <p:cNvSpPr>
            <a:spLocks noGrp="1"/>
          </p:cNvSpPr>
          <p:nvPr>
            <p:ph type="chart" sz="quarter" idx="42"/>
          </p:nvPr>
        </p:nvSpPr>
        <p:spPr>
          <a:xfrm>
            <a:off x="9105899" y="4734424"/>
            <a:ext cx="2240597" cy="1420813"/>
          </a:xfrm>
        </p:spPr>
        <p:txBody>
          <a:bodyPr anchor="ctr" anchorCtr="0">
            <a:normAutofit/>
          </a:bodyPr>
          <a:lstStyle>
            <a:lvl1pPr marL="0" indent="0" algn="ctr">
              <a:buNone/>
              <a:defRPr sz="1200"/>
            </a:lvl1pPr>
          </a:lstStyle>
          <a:p>
            <a:r>
              <a:rPr lang="en-US"/>
              <a:t>Click icon to add chart</a:t>
            </a:r>
            <a:endParaRPr lang="en-GB"/>
          </a:p>
        </p:txBody>
      </p:sp>
    </p:spTree>
    <p:extLst>
      <p:ext uri="{BB962C8B-B14F-4D97-AF65-F5344CB8AC3E}">
        <p14:creationId xmlns:p14="http://schemas.microsoft.com/office/powerpoint/2010/main" val="3752926055"/>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Header Left and Charts x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11" name="Text Placeholder 10">
            <a:extLst>
              <a:ext uri="{FF2B5EF4-FFF2-40B4-BE49-F238E27FC236}">
                <a16:creationId xmlns:a16="http://schemas.microsoft.com/office/drawing/2014/main" id="{6E4F4A80-885E-4E7A-9879-7B7C8DB0E1FA}"/>
              </a:ext>
            </a:extLst>
          </p:cNvPr>
          <p:cNvSpPr>
            <a:spLocks noGrp="1"/>
          </p:cNvSpPr>
          <p:nvPr>
            <p:ph type="body" sz="quarter" idx="15"/>
          </p:nvPr>
        </p:nvSpPr>
        <p:spPr>
          <a:xfrm>
            <a:off x="4351338" y="1927306"/>
            <a:ext cx="2484439" cy="174675"/>
          </a:xfrm>
        </p:spPr>
        <p:txBody>
          <a:bodyPr>
            <a:noAutofit/>
          </a:bodyPr>
          <a:lstStyle>
            <a:lvl1pPr marL="0" indent="0">
              <a:lnSpc>
                <a:spcPct val="100000"/>
              </a:lnSpc>
              <a:buNone/>
              <a:defRPr sz="1200">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17" name="Text Placeholder 10">
            <a:extLst>
              <a:ext uri="{FF2B5EF4-FFF2-40B4-BE49-F238E27FC236}">
                <a16:creationId xmlns:a16="http://schemas.microsoft.com/office/drawing/2014/main" id="{F1E259D3-3E30-4C40-8E8E-A59667833A1A}"/>
              </a:ext>
            </a:extLst>
          </p:cNvPr>
          <p:cNvSpPr>
            <a:spLocks noGrp="1"/>
          </p:cNvSpPr>
          <p:nvPr>
            <p:ph type="body" sz="quarter" idx="19"/>
          </p:nvPr>
        </p:nvSpPr>
        <p:spPr>
          <a:xfrm>
            <a:off x="4351338" y="2071320"/>
            <a:ext cx="3459163" cy="954107"/>
          </a:xfrm>
        </p:spPr>
        <p:txBody>
          <a:bodyPr>
            <a:spAutoFit/>
          </a:bodyPr>
          <a:lstStyle>
            <a:lvl1pPr marL="0" indent="0">
              <a:lnSpc>
                <a:spcPct val="100000"/>
              </a:lnSpc>
              <a:buNone/>
              <a:defRPr sz="31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18" name="Text Placeholder 10">
            <a:extLst>
              <a:ext uri="{FF2B5EF4-FFF2-40B4-BE49-F238E27FC236}">
                <a16:creationId xmlns:a16="http://schemas.microsoft.com/office/drawing/2014/main" id="{5E4E9DB7-B1C2-4DCF-A2C2-F24C41805014}"/>
              </a:ext>
            </a:extLst>
          </p:cNvPr>
          <p:cNvSpPr>
            <a:spLocks noGrp="1"/>
          </p:cNvSpPr>
          <p:nvPr>
            <p:ph type="body" sz="quarter" idx="20"/>
          </p:nvPr>
        </p:nvSpPr>
        <p:spPr>
          <a:xfrm>
            <a:off x="4351338" y="2586102"/>
            <a:ext cx="3459163" cy="307777"/>
          </a:xfrm>
        </p:spPr>
        <p:txBody>
          <a:bodyPr>
            <a:spAutoFit/>
          </a:bodyPr>
          <a:lstStyle>
            <a:lvl1pPr marL="0" indent="0">
              <a:lnSpc>
                <a:spcPct val="100000"/>
              </a:lnSpc>
              <a:buNone/>
              <a:defRPr sz="20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28" name="Chart Placeholder 27">
            <a:extLst>
              <a:ext uri="{FF2B5EF4-FFF2-40B4-BE49-F238E27FC236}">
                <a16:creationId xmlns:a16="http://schemas.microsoft.com/office/drawing/2014/main" id="{0EA49B0B-8D06-4048-9182-1A950B6FF273}"/>
              </a:ext>
            </a:extLst>
          </p:cNvPr>
          <p:cNvSpPr>
            <a:spLocks noGrp="1"/>
          </p:cNvSpPr>
          <p:nvPr>
            <p:ph type="chart" sz="quarter" idx="30"/>
          </p:nvPr>
        </p:nvSpPr>
        <p:spPr>
          <a:xfrm>
            <a:off x="5440363" y="2568575"/>
            <a:ext cx="2240597" cy="1420813"/>
          </a:xfrm>
        </p:spPr>
        <p:txBody>
          <a:bodyPr anchor="ctr" anchorCtr="0">
            <a:normAutofit/>
          </a:bodyPr>
          <a:lstStyle>
            <a:lvl1pPr marL="0" indent="0" algn="ctr">
              <a:buNone/>
              <a:defRPr sz="1200"/>
            </a:lvl1pPr>
          </a:lstStyle>
          <a:p>
            <a:r>
              <a:rPr lang="en-US"/>
              <a:t>Click icon to add chart</a:t>
            </a:r>
            <a:endParaRPr lang="en-GB"/>
          </a:p>
        </p:txBody>
      </p:sp>
      <p:sp>
        <p:nvSpPr>
          <p:cNvPr id="29" name="Text Placeholder 10">
            <a:extLst>
              <a:ext uri="{FF2B5EF4-FFF2-40B4-BE49-F238E27FC236}">
                <a16:creationId xmlns:a16="http://schemas.microsoft.com/office/drawing/2014/main" id="{3CFB6869-139E-4A62-B26D-EB6D9C1DB9BE}"/>
              </a:ext>
            </a:extLst>
          </p:cNvPr>
          <p:cNvSpPr>
            <a:spLocks noGrp="1"/>
          </p:cNvSpPr>
          <p:nvPr>
            <p:ph type="body" sz="quarter" idx="31"/>
          </p:nvPr>
        </p:nvSpPr>
        <p:spPr>
          <a:xfrm>
            <a:off x="8016874" y="1927306"/>
            <a:ext cx="2484439" cy="174675"/>
          </a:xfrm>
        </p:spPr>
        <p:txBody>
          <a:bodyPr>
            <a:noAutofit/>
          </a:bodyPr>
          <a:lstStyle>
            <a:lvl1pPr marL="0" indent="0">
              <a:lnSpc>
                <a:spcPct val="100000"/>
              </a:lnSpc>
              <a:buNone/>
              <a:defRPr sz="1200">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0" name="Text Placeholder 10">
            <a:extLst>
              <a:ext uri="{FF2B5EF4-FFF2-40B4-BE49-F238E27FC236}">
                <a16:creationId xmlns:a16="http://schemas.microsoft.com/office/drawing/2014/main" id="{ACA6A76A-9326-4922-A4F9-628C3DFD511A}"/>
              </a:ext>
            </a:extLst>
          </p:cNvPr>
          <p:cNvSpPr>
            <a:spLocks noGrp="1"/>
          </p:cNvSpPr>
          <p:nvPr>
            <p:ph type="body" sz="quarter" idx="32"/>
          </p:nvPr>
        </p:nvSpPr>
        <p:spPr>
          <a:xfrm>
            <a:off x="8016874" y="2071320"/>
            <a:ext cx="3459163" cy="954107"/>
          </a:xfrm>
        </p:spPr>
        <p:txBody>
          <a:bodyPr>
            <a:spAutoFit/>
          </a:bodyPr>
          <a:lstStyle>
            <a:lvl1pPr marL="0" indent="0">
              <a:lnSpc>
                <a:spcPct val="100000"/>
              </a:lnSpc>
              <a:buNone/>
              <a:defRPr sz="31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1" name="Text Placeholder 10">
            <a:extLst>
              <a:ext uri="{FF2B5EF4-FFF2-40B4-BE49-F238E27FC236}">
                <a16:creationId xmlns:a16="http://schemas.microsoft.com/office/drawing/2014/main" id="{83BF0D14-3F75-4B76-AAA9-4FD23D185267}"/>
              </a:ext>
            </a:extLst>
          </p:cNvPr>
          <p:cNvSpPr>
            <a:spLocks noGrp="1"/>
          </p:cNvSpPr>
          <p:nvPr>
            <p:ph type="body" sz="quarter" idx="33"/>
          </p:nvPr>
        </p:nvSpPr>
        <p:spPr>
          <a:xfrm>
            <a:off x="8016874" y="2586102"/>
            <a:ext cx="3459163" cy="307777"/>
          </a:xfrm>
        </p:spPr>
        <p:txBody>
          <a:bodyPr>
            <a:spAutoFit/>
          </a:bodyPr>
          <a:lstStyle>
            <a:lvl1pPr marL="0" indent="0">
              <a:lnSpc>
                <a:spcPct val="100000"/>
              </a:lnSpc>
              <a:buNone/>
              <a:defRPr sz="20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2" name="Chart Placeholder 27">
            <a:extLst>
              <a:ext uri="{FF2B5EF4-FFF2-40B4-BE49-F238E27FC236}">
                <a16:creationId xmlns:a16="http://schemas.microsoft.com/office/drawing/2014/main" id="{07D394D2-1D02-4B1D-B0E3-D2F6ACF6C635}"/>
              </a:ext>
            </a:extLst>
          </p:cNvPr>
          <p:cNvSpPr>
            <a:spLocks noGrp="1"/>
          </p:cNvSpPr>
          <p:nvPr>
            <p:ph type="chart" sz="quarter" idx="34"/>
          </p:nvPr>
        </p:nvSpPr>
        <p:spPr>
          <a:xfrm>
            <a:off x="9105899" y="2568575"/>
            <a:ext cx="2240597" cy="1420813"/>
          </a:xfrm>
        </p:spPr>
        <p:txBody>
          <a:bodyPr anchor="ctr" anchorCtr="0">
            <a:normAutofit/>
          </a:bodyPr>
          <a:lstStyle>
            <a:lvl1pPr marL="0" indent="0" algn="ctr">
              <a:buNone/>
              <a:defRPr sz="1200"/>
            </a:lvl1pPr>
          </a:lstStyle>
          <a:p>
            <a:r>
              <a:rPr lang="en-US"/>
              <a:t>Click icon to add chart</a:t>
            </a:r>
            <a:endParaRPr lang="en-GB"/>
          </a:p>
        </p:txBody>
      </p:sp>
      <p:sp>
        <p:nvSpPr>
          <p:cNvPr id="33" name="Text Placeholder 10">
            <a:extLst>
              <a:ext uri="{FF2B5EF4-FFF2-40B4-BE49-F238E27FC236}">
                <a16:creationId xmlns:a16="http://schemas.microsoft.com/office/drawing/2014/main" id="{218B103D-16A6-46EF-830C-D87CC1CFB2B1}"/>
              </a:ext>
            </a:extLst>
          </p:cNvPr>
          <p:cNvSpPr>
            <a:spLocks noGrp="1"/>
          </p:cNvSpPr>
          <p:nvPr>
            <p:ph type="body" sz="quarter" idx="35"/>
          </p:nvPr>
        </p:nvSpPr>
        <p:spPr>
          <a:xfrm>
            <a:off x="4351338" y="4093155"/>
            <a:ext cx="2484439" cy="174675"/>
          </a:xfrm>
        </p:spPr>
        <p:txBody>
          <a:bodyPr>
            <a:noAutofit/>
          </a:bodyPr>
          <a:lstStyle>
            <a:lvl1pPr marL="0" indent="0">
              <a:lnSpc>
                <a:spcPct val="100000"/>
              </a:lnSpc>
              <a:buNone/>
              <a:defRPr sz="1200">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4" name="Text Placeholder 10">
            <a:extLst>
              <a:ext uri="{FF2B5EF4-FFF2-40B4-BE49-F238E27FC236}">
                <a16:creationId xmlns:a16="http://schemas.microsoft.com/office/drawing/2014/main" id="{4678BACB-D107-49DC-B0FF-8923524C2071}"/>
              </a:ext>
            </a:extLst>
          </p:cNvPr>
          <p:cNvSpPr>
            <a:spLocks noGrp="1"/>
          </p:cNvSpPr>
          <p:nvPr>
            <p:ph type="body" sz="quarter" idx="36"/>
          </p:nvPr>
        </p:nvSpPr>
        <p:spPr>
          <a:xfrm>
            <a:off x="4351338" y="4237169"/>
            <a:ext cx="3459163" cy="954107"/>
          </a:xfrm>
        </p:spPr>
        <p:txBody>
          <a:bodyPr>
            <a:spAutoFit/>
          </a:bodyPr>
          <a:lstStyle>
            <a:lvl1pPr marL="0" indent="0">
              <a:lnSpc>
                <a:spcPct val="100000"/>
              </a:lnSpc>
              <a:buNone/>
              <a:defRPr sz="31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5" name="Text Placeholder 10">
            <a:extLst>
              <a:ext uri="{FF2B5EF4-FFF2-40B4-BE49-F238E27FC236}">
                <a16:creationId xmlns:a16="http://schemas.microsoft.com/office/drawing/2014/main" id="{429E6079-676B-49EF-A6D2-E0A26577E5F5}"/>
              </a:ext>
            </a:extLst>
          </p:cNvPr>
          <p:cNvSpPr>
            <a:spLocks noGrp="1"/>
          </p:cNvSpPr>
          <p:nvPr>
            <p:ph type="body" sz="quarter" idx="37"/>
          </p:nvPr>
        </p:nvSpPr>
        <p:spPr>
          <a:xfrm>
            <a:off x="4351338" y="4751951"/>
            <a:ext cx="3459163" cy="307777"/>
          </a:xfrm>
        </p:spPr>
        <p:txBody>
          <a:bodyPr>
            <a:spAutoFit/>
          </a:bodyPr>
          <a:lstStyle>
            <a:lvl1pPr marL="0" indent="0">
              <a:lnSpc>
                <a:spcPct val="100000"/>
              </a:lnSpc>
              <a:buNone/>
              <a:defRPr sz="20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6" name="Chart Placeholder 27">
            <a:extLst>
              <a:ext uri="{FF2B5EF4-FFF2-40B4-BE49-F238E27FC236}">
                <a16:creationId xmlns:a16="http://schemas.microsoft.com/office/drawing/2014/main" id="{C4DE1909-3DAD-40D9-9F45-8281CE99BAD6}"/>
              </a:ext>
            </a:extLst>
          </p:cNvPr>
          <p:cNvSpPr>
            <a:spLocks noGrp="1"/>
          </p:cNvSpPr>
          <p:nvPr>
            <p:ph type="chart" sz="quarter" idx="38"/>
          </p:nvPr>
        </p:nvSpPr>
        <p:spPr>
          <a:xfrm>
            <a:off x="5440363" y="4734424"/>
            <a:ext cx="2240597" cy="1420813"/>
          </a:xfrm>
        </p:spPr>
        <p:txBody>
          <a:bodyPr anchor="ctr" anchorCtr="0">
            <a:normAutofit/>
          </a:bodyPr>
          <a:lstStyle>
            <a:lvl1pPr marL="0" indent="0" algn="ctr">
              <a:buNone/>
              <a:defRPr sz="1200"/>
            </a:lvl1pPr>
          </a:lstStyle>
          <a:p>
            <a:r>
              <a:rPr lang="en-US"/>
              <a:t>Click icon to add chart</a:t>
            </a:r>
            <a:endParaRPr lang="en-GB"/>
          </a:p>
        </p:txBody>
      </p:sp>
      <p:sp>
        <p:nvSpPr>
          <p:cNvPr id="37" name="Text Placeholder 10">
            <a:extLst>
              <a:ext uri="{FF2B5EF4-FFF2-40B4-BE49-F238E27FC236}">
                <a16:creationId xmlns:a16="http://schemas.microsoft.com/office/drawing/2014/main" id="{F8DBD4C3-7A12-4ACA-A2BA-107313580CD7}"/>
              </a:ext>
            </a:extLst>
          </p:cNvPr>
          <p:cNvSpPr>
            <a:spLocks noGrp="1"/>
          </p:cNvSpPr>
          <p:nvPr>
            <p:ph type="body" sz="quarter" idx="39"/>
          </p:nvPr>
        </p:nvSpPr>
        <p:spPr>
          <a:xfrm>
            <a:off x="8016874" y="4093155"/>
            <a:ext cx="2484439" cy="174675"/>
          </a:xfrm>
        </p:spPr>
        <p:txBody>
          <a:bodyPr>
            <a:noAutofit/>
          </a:bodyPr>
          <a:lstStyle>
            <a:lvl1pPr marL="0" indent="0">
              <a:lnSpc>
                <a:spcPct val="100000"/>
              </a:lnSpc>
              <a:buNone/>
              <a:defRPr sz="1200">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8" name="Text Placeholder 10">
            <a:extLst>
              <a:ext uri="{FF2B5EF4-FFF2-40B4-BE49-F238E27FC236}">
                <a16:creationId xmlns:a16="http://schemas.microsoft.com/office/drawing/2014/main" id="{99CDE91A-B2D8-4E7B-B744-79540F0F03F0}"/>
              </a:ext>
            </a:extLst>
          </p:cNvPr>
          <p:cNvSpPr>
            <a:spLocks noGrp="1"/>
          </p:cNvSpPr>
          <p:nvPr>
            <p:ph type="body" sz="quarter" idx="40"/>
          </p:nvPr>
        </p:nvSpPr>
        <p:spPr>
          <a:xfrm>
            <a:off x="8016874" y="4237169"/>
            <a:ext cx="3459163" cy="954107"/>
          </a:xfrm>
        </p:spPr>
        <p:txBody>
          <a:bodyPr>
            <a:spAutoFit/>
          </a:bodyPr>
          <a:lstStyle>
            <a:lvl1pPr marL="0" indent="0">
              <a:lnSpc>
                <a:spcPct val="100000"/>
              </a:lnSpc>
              <a:buNone/>
              <a:defRPr sz="31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9" name="Text Placeholder 10">
            <a:extLst>
              <a:ext uri="{FF2B5EF4-FFF2-40B4-BE49-F238E27FC236}">
                <a16:creationId xmlns:a16="http://schemas.microsoft.com/office/drawing/2014/main" id="{BDA8560A-CE21-42EC-B87F-B59B15822AAE}"/>
              </a:ext>
            </a:extLst>
          </p:cNvPr>
          <p:cNvSpPr>
            <a:spLocks noGrp="1"/>
          </p:cNvSpPr>
          <p:nvPr>
            <p:ph type="body" sz="quarter" idx="41"/>
          </p:nvPr>
        </p:nvSpPr>
        <p:spPr>
          <a:xfrm>
            <a:off x="8016874" y="4751951"/>
            <a:ext cx="3459163" cy="307777"/>
          </a:xfrm>
        </p:spPr>
        <p:txBody>
          <a:bodyPr>
            <a:spAutoFit/>
          </a:bodyPr>
          <a:lstStyle>
            <a:lvl1pPr marL="0" indent="0">
              <a:lnSpc>
                <a:spcPct val="100000"/>
              </a:lnSpc>
              <a:buNone/>
              <a:defRPr sz="20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40" name="Chart Placeholder 27">
            <a:extLst>
              <a:ext uri="{FF2B5EF4-FFF2-40B4-BE49-F238E27FC236}">
                <a16:creationId xmlns:a16="http://schemas.microsoft.com/office/drawing/2014/main" id="{6B3B89C1-CDED-4A6D-B24A-12587E5382B2}"/>
              </a:ext>
            </a:extLst>
          </p:cNvPr>
          <p:cNvSpPr>
            <a:spLocks noGrp="1"/>
          </p:cNvSpPr>
          <p:nvPr>
            <p:ph type="chart" sz="quarter" idx="42"/>
          </p:nvPr>
        </p:nvSpPr>
        <p:spPr>
          <a:xfrm>
            <a:off x="9105899" y="4734424"/>
            <a:ext cx="2240597" cy="1420813"/>
          </a:xfrm>
        </p:spPr>
        <p:txBody>
          <a:bodyPr anchor="ctr" anchorCtr="0">
            <a:normAutofit/>
          </a:bodyPr>
          <a:lstStyle>
            <a:lvl1pPr marL="0" indent="0" algn="ctr">
              <a:buNone/>
              <a:defRPr sz="1200"/>
            </a:lvl1pPr>
          </a:lstStyle>
          <a:p>
            <a:r>
              <a:rPr lang="en-US"/>
              <a:t>Click icon to add chart</a:t>
            </a:r>
            <a:endParaRPr lang="en-GB"/>
          </a:p>
        </p:txBody>
      </p:sp>
      <p:sp>
        <p:nvSpPr>
          <p:cNvPr id="24" name="Text Placeholder 10">
            <a:extLst>
              <a:ext uri="{FF2B5EF4-FFF2-40B4-BE49-F238E27FC236}">
                <a16:creationId xmlns:a16="http://schemas.microsoft.com/office/drawing/2014/main" id="{47F7F9C5-804B-4C2C-BD69-F5976EEE719E}"/>
              </a:ext>
            </a:extLst>
          </p:cNvPr>
          <p:cNvSpPr>
            <a:spLocks noGrp="1"/>
          </p:cNvSpPr>
          <p:nvPr>
            <p:ph type="body" sz="quarter" idx="43"/>
          </p:nvPr>
        </p:nvSpPr>
        <p:spPr>
          <a:xfrm>
            <a:off x="723900" y="1927306"/>
            <a:ext cx="2484439" cy="174675"/>
          </a:xfrm>
        </p:spPr>
        <p:txBody>
          <a:bodyPr>
            <a:noAutofit/>
          </a:bodyPr>
          <a:lstStyle>
            <a:lvl1pPr marL="0" indent="0">
              <a:lnSpc>
                <a:spcPct val="100000"/>
              </a:lnSpc>
              <a:buNone/>
              <a:defRPr sz="1200">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Tree>
    <p:extLst>
      <p:ext uri="{BB962C8B-B14F-4D97-AF65-F5344CB8AC3E}">
        <p14:creationId xmlns:p14="http://schemas.microsoft.com/office/powerpoint/2010/main" val="2128216236"/>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Highlights Charts x2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11" name="Text Placeholder 10">
            <a:extLst>
              <a:ext uri="{FF2B5EF4-FFF2-40B4-BE49-F238E27FC236}">
                <a16:creationId xmlns:a16="http://schemas.microsoft.com/office/drawing/2014/main" id="{6E4F4A80-885E-4E7A-9879-7B7C8DB0E1FA}"/>
              </a:ext>
            </a:extLst>
          </p:cNvPr>
          <p:cNvSpPr>
            <a:spLocks noGrp="1"/>
          </p:cNvSpPr>
          <p:nvPr>
            <p:ph type="body" sz="quarter" idx="15"/>
          </p:nvPr>
        </p:nvSpPr>
        <p:spPr>
          <a:xfrm>
            <a:off x="4351338" y="1927306"/>
            <a:ext cx="2484439" cy="174675"/>
          </a:xfrm>
        </p:spPr>
        <p:txBody>
          <a:bodyPr>
            <a:noAutofit/>
          </a:bodyPr>
          <a:lstStyle>
            <a:lvl1pPr marL="0" indent="0">
              <a:lnSpc>
                <a:spcPct val="100000"/>
              </a:lnSpc>
              <a:buNone/>
              <a:defRPr sz="1200">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17" name="Text Placeholder 10">
            <a:extLst>
              <a:ext uri="{FF2B5EF4-FFF2-40B4-BE49-F238E27FC236}">
                <a16:creationId xmlns:a16="http://schemas.microsoft.com/office/drawing/2014/main" id="{F1E259D3-3E30-4C40-8E8E-A59667833A1A}"/>
              </a:ext>
            </a:extLst>
          </p:cNvPr>
          <p:cNvSpPr>
            <a:spLocks noGrp="1"/>
          </p:cNvSpPr>
          <p:nvPr>
            <p:ph type="body" sz="quarter" idx="19"/>
          </p:nvPr>
        </p:nvSpPr>
        <p:spPr>
          <a:xfrm>
            <a:off x="4351338" y="2071320"/>
            <a:ext cx="3459163" cy="954107"/>
          </a:xfrm>
        </p:spPr>
        <p:txBody>
          <a:bodyPr>
            <a:spAutoFit/>
          </a:bodyPr>
          <a:lstStyle>
            <a:lvl1pPr marL="0" indent="0">
              <a:lnSpc>
                <a:spcPct val="100000"/>
              </a:lnSpc>
              <a:buNone/>
              <a:defRPr sz="31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29" name="Text Placeholder 10">
            <a:extLst>
              <a:ext uri="{FF2B5EF4-FFF2-40B4-BE49-F238E27FC236}">
                <a16:creationId xmlns:a16="http://schemas.microsoft.com/office/drawing/2014/main" id="{3CFB6869-139E-4A62-B26D-EB6D9C1DB9BE}"/>
              </a:ext>
            </a:extLst>
          </p:cNvPr>
          <p:cNvSpPr>
            <a:spLocks noGrp="1"/>
          </p:cNvSpPr>
          <p:nvPr>
            <p:ph type="body" sz="quarter" idx="31"/>
          </p:nvPr>
        </p:nvSpPr>
        <p:spPr>
          <a:xfrm>
            <a:off x="8016874" y="1927306"/>
            <a:ext cx="2484439" cy="174675"/>
          </a:xfrm>
        </p:spPr>
        <p:txBody>
          <a:bodyPr>
            <a:noAutofit/>
          </a:bodyPr>
          <a:lstStyle>
            <a:lvl1pPr marL="0" indent="0">
              <a:lnSpc>
                <a:spcPct val="100000"/>
              </a:lnSpc>
              <a:buNone/>
              <a:defRPr sz="1200">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30" name="Text Placeholder 10">
            <a:extLst>
              <a:ext uri="{FF2B5EF4-FFF2-40B4-BE49-F238E27FC236}">
                <a16:creationId xmlns:a16="http://schemas.microsoft.com/office/drawing/2014/main" id="{ACA6A76A-9326-4922-A4F9-628C3DFD511A}"/>
              </a:ext>
            </a:extLst>
          </p:cNvPr>
          <p:cNvSpPr>
            <a:spLocks noGrp="1"/>
          </p:cNvSpPr>
          <p:nvPr>
            <p:ph type="body" sz="quarter" idx="32"/>
          </p:nvPr>
        </p:nvSpPr>
        <p:spPr>
          <a:xfrm>
            <a:off x="8016874" y="2071320"/>
            <a:ext cx="3459163" cy="954107"/>
          </a:xfrm>
        </p:spPr>
        <p:txBody>
          <a:bodyPr>
            <a:spAutoFit/>
          </a:bodyPr>
          <a:lstStyle>
            <a:lvl1pPr marL="0" indent="0">
              <a:lnSpc>
                <a:spcPct val="100000"/>
              </a:lnSpc>
              <a:buNone/>
              <a:defRPr sz="31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12" name="Text Placeholder 9">
            <a:extLst>
              <a:ext uri="{FF2B5EF4-FFF2-40B4-BE49-F238E27FC236}">
                <a16:creationId xmlns:a16="http://schemas.microsoft.com/office/drawing/2014/main" id="{9359A498-CDF6-41B5-9963-50B1C4D3D712}"/>
              </a:ext>
            </a:extLst>
          </p:cNvPr>
          <p:cNvSpPr>
            <a:spLocks noGrp="1"/>
          </p:cNvSpPr>
          <p:nvPr>
            <p:ph type="body" sz="quarter" idx="13"/>
          </p:nvPr>
        </p:nvSpPr>
        <p:spPr>
          <a:xfrm>
            <a:off x="715963" y="1899477"/>
            <a:ext cx="3459163" cy="307777"/>
          </a:xfrm>
        </p:spPr>
        <p:txBody>
          <a:bodyPr>
            <a:spAutoFit/>
          </a:bodyPr>
          <a:lstStyle>
            <a:lvl1pPr marL="0" indent="0">
              <a:lnSpc>
                <a:spcPct val="100000"/>
              </a:lnSpc>
              <a:buNone/>
              <a:defRPr sz="2000"/>
            </a:lvl1pPr>
            <a:lvl2pPr marL="180975" indent="-180975">
              <a:lnSpc>
                <a:spcPts val="1700"/>
              </a:lnSpc>
              <a:defRPr sz="1500"/>
            </a:lvl2pPr>
            <a:lvl3pPr marL="361950" indent="-180975">
              <a:lnSpc>
                <a:spcPts val="1700"/>
              </a:lnSpc>
              <a:defRPr sz="1500"/>
            </a:lvl3pPr>
            <a:lvl4pPr marL="542925" indent="-180975">
              <a:lnSpc>
                <a:spcPts val="1700"/>
              </a:lnSpc>
              <a:defRPr sz="1500"/>
            </a:lvl4pPr>
            <a:lvl5pPr marL="714375" indent="-171450">
              <a:lnSpc>
                <a:spcPts val="1700"/>
              </a:lnSpc>
              <a:defRPr sz="1500"/>
            </a:lvl5pPr>
          </a:lstStyle>
          <a:p>
            <a:pPr lvl="0"/>
            <a:r>
              <a:rPr lang="en-US"/>
              <a:t>Click to edit Master text styles</a:t>
            </a:r>
          </a:p>
        </p:txBody>
      </p:sp>
      <p:sp>
        <p:nvSpPr>
          <p:cNvPr id="14" name="Text Placeholder 12">
            <a:extLst>
              <a:ext uri="{FF2B5EF4-FFF2-40B4-BE49-F238E27FC236}">
                <a16:creationId xmlns:a16="http://schemas.microsoft.com/office/drawing/2014/main" id="{E8559F79-E887-46B6-AD10-7C4230046353}"/>
              </a:ext>
            </a:extLst>
          </p:cNvPr>
          <p:cNvSpPr>
            <a:spLocks noGrp="1"/>
          </p:cNvSpPr>
          <p:nvPr>
            <p:ph type="body" sz="quarter" idx="14"/>
          </p:nvPr>
        </p:nvSpPr>
        <p:spPr>
          <a:xfrm>
            <a:off x="715963" y="2217420"/>
            <a:ext cx="3467100" cy="3735388"/>
          </a:xfrm>
        </p:spPr>
        <p:txBody>
          <a:bodyPr>
            <a:normAutofit/>
          </a:bodyPr>
          <a:lstStyle>
            <a:lvl1pPr marL="180975" indent="-180975">
              <a:lnSpc>
                <a:spcPts val="1800"/>
              </a:lnSpc>
              <a:defRPr sz="1500"/>
            </a:lvl1pPr>
            <a:lvl2pPr marL="361950" indent="-180975">
              <a:lnSpc>
                <a:spcPts val="1800"/>
              </a:lnSpc>
              <a:defRPr sz="1500"/>
            </a:lvl2pPr>
            <a:lvl3pPr marL="542925" indent="-180975">
              <a:lnSpc>
                <a:spcPts val="1800"/>
              </a:lnSpc>
              <a:defRPr sz="1500"/>
            </a:lvl3pPr>
            <a:lvl4pPr marL="714375" indent="-171450">
              <a:lnSpc>
                <a:spcPts val="1800"/>
              </a:lnSpc>
              <a:defRPr sz="1500"/>
            </a:lvl4pPr>
            <a:lvl5pPr marL="895350" indent="-180975">
              <a:lnSpc>
                <a:spcPts val="1800"/>
              </a:lnSpc>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598548010"/>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roduct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10" name="Text Placeholder 9">
            <a:extLst>
              <a:ext uri="{FF2B5EF4-FFF2-40B4-BE49-F238E27FC236}">
                <a16:creationId xmlns:a16="http://schemas.microsoft.com/office/drawing/2014/main" id="{CA423077-22FD-483E-AF1C-8614FEFD47C5}"/>
              </a:ext>
            </a:extLst>
          </p:cNvPr>
          <p:cNvSpPr>
            <a:spLocks noGrp="1"/>
          </p:cNvSpPr>
          <p:nvPr>
            <p:ph type="body" sz="quarter" idx="13"/>
          </p:nvPr>
        </p:nvSpPr>
        <p:spPr>
          <a:xfrm>
            <a:off x="715963" y="1893863"/>
            <a:ext cx="3459163" cy="307777"/>
          </a:xfrm>
        </p:spPr>
        <p:txBody>
          <a:bodyPr>
            <a:spAutoFit/>
          </a:bodyPr>
          <a:lstStyle>
            <a:lvl1pPr marL="0" indent="0">
              <a:lnSpc>
                <a:spcPct val="100000"/>
              </a:lnSpc>
              <a:buNone/>
              <a:defRPr sz="2000"/>
            </a:lvl1pPr>
            <a:lvl2pPr marL="180975" indent="-180975">
              <a:lnSpc>
                <a:spcPts val="1700"/>
              </a:lnSpc>
              <a:defRPr sz="1500"/>
            </a:lvl2pPr>
            <a:lvl3pPr marL="361950" indent="-180975">
              <a:lnSpc>
                <a:spcPts val="1700"/>
              </a:lnSpc>
              <a:defRPr sz="1500"/>
            </a:lvl3pPr>
            <a:lvl4pPr marL="542925" indent="-180975">
              <a:lnSpc>
                <a:spcPts val="1700"/>
              </a:lnSpc>
              <a:defRPr sz="1500"/>
            </a:lvl4pPr>
            <a:lvl5pPr marL="714375" indent="-171450">
              <a:lnSpc>
                <a:spcPts val="1700"/>
              </a:lnSpc>
              <a:defRPr sz="1500"/>
            </a:lvl5pPr>
          </a:lstStyle>
          <a:p>
            <a:pPr lvl="0"/>
            <a:r>
              <a:rPr lang="en-US"/>
              <a:t>Click to edit Master text styles</a:t>
            </a:r>
          </a:p>
        </p:txBody>
      </p:sp>
      <p:sp>
        <p:nvSpPr>
          <p:cNvPr id="13" name="Text Placeholder 12">
            <a:extLst>
              <a:ext uri="{FF2B5EF4-FFF2-40B4-BE49-F238E27FC236}">
                <a16:creationId xmlns:a16="http://schemas.microsoft.com/office/drawing/2014/main" id="{3EC05E4F-5428-44AF-A5CB-D9599516EB31}"/>
              </a:ext>
            </a:extLst>
          </p:cNvPr>
          <p:cNvSpPr>
            <a:spLocks noGrp="1"/>
          </p:cNvSpPr>
          <p:nvPr>
            <p:ph type="body" sz="quarter" idx="14"/>
          </p:nvPr>
        </p:nvSpPr>
        <p:spPr>
          <a:xfrm>
            <a:off x="715963" y="2217420"/>
            <a:ext cx="3467100" cy="1771968"/>
          </a:xfrm>
        </p:spPr>
        <p:txBody>
          <a:bodyPr>
            <a:normAutofit/>
          </a:bodyPr>
          <a:lstStyle>
            <a:lvl1pPr marL="180975" indent="-180975">
              <a:lnSpc>
                <a:spcPts val="1800"/>
              </a:lnSpc>
              <a:defRPr sz="1500"/>
            </a:lvl1pPr>
            <a:lvl2pPr marL="361950" indent="-180975">
              <a:lnSpc>
                <a:spcPts val="1800"/>
              </a:lnSpc>
              <a:defRPr sz="1500"/>
            </a:lvl2pPr>
            <a:lvl3pPr marL="542925" indent="-180975">
              <a:lnSpc>
                <a:spcPts val="1800"/>
              </a:lnSpc>
              <a:defRPr sz="1500"/>
            </a:lvl3pPr>
            <a:lvl4pPr marL="714375" indent="-171450">
              <a:lnSpc>
                <a:spcPts val="1800"/>
              </a:lnSpc>
              <a:defRPr sz="1500"/>
            </a:lvl4pPr>
            <a:lvl5pPr marL="895350" indent="-180975">
              <a:lnSpc>
                <a:spcPts val="1800"/>
              </a:lnSpc>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Text Placeholder 10">
            <a:extLst>
              <a:ext uri="{FF2B5EF4-FFF2-40B4-BE49-F238E27FC236}">
                <a16:creationId xmlns:a16="http://schemas.microsoft.com/office/drawing/2014/main" id="{65538462-4385-48CD-B095-9701F83BD9C5}"/>
              </a:ext>
            </a:extLst>
          </p:cNvPr>
          <p:cNvSpPr>
            <a:spLocks noGrp="1"/>
          </p:cNvSpPr>
          <p:nvPr>
            <p:ph type="body" sz="quarter" idx="35"/>
          </p:nvPr>
        </p:nvSpPr>
        <p:spPr>
          <a:xfrm>
            <a:off x="715963" y="4093155"/>
            <a:ext cx="2484439" cy="174675"/>
          </a:xfrm>
        </p:spPr>
        <p:txBody>
          <a:bodyPr>
            <a:noAutofit/>
          </a:bodyPr>
          <a:lstStyle>
            <a:lvl1pPr marL="0" indent="0">
              <a:lnSpc>
                <a:spcPct val="100000"/>
              </a:lnSpc>
              <a:buNone/>
              <a:defRPr sz="1200">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14" name="Text Placeholder 10">
            <a:extLst>
              <a:ext uri="{FF2B5EF4-FFF2-40B4-BE49-F238E27FC236}">
                <a16:creationId xmlns:a16="http://schemas.microsoft.com/office/drawing/2014/main" id="{D0B85164-1278-42C1-A293-DF4EA69ADB3A}"/>
              </a:ext>
            </a:extLst>
          </p:cNvPr>
          <p:cNvSpPr>
            <a:spLocks noGrp="1"/>
          </p:cNvSpPr>
          <p:nvPr>
            <p:ph type="body" sz="quarter" idx="36"/>
          </p:nvPr>
        </p:nvSpPr>
        <p:spPr>
          <a:xfrm>
            <a:off x="715963" y="4237169"/>
            <a:ext cx="3459163" cy="954107"/>
          </a:xfrm>
        </p:spPr>
        <p:txBody>
          <a:bodyPr>
            <a:spAutoFit/>
          </a:bodyPr>
          <a:lstStyle>
            <a:lvl1pPr marL="0" indent="0">
              <a:lnSpc>
                <a:spcPct val="100000"/>
              </a:lnSpc>
              <a:buNone/>
              <a:defRPr sz="31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15" name="Text Placeholder 10">
            <a:extLst>
              <a:ext uri="{FF2B5EF4-FFF2-40B4-BE49-F238E27FC236}">
                <a16:creationId xmlns:a16="http://schemas.microsoft.com/office/drawing/2014/main" id="{D4FDFC91-6610-4D59-A7E7-FCD48FFE6F02}"/>
              </a:ext>
            </a:extLst>
          </p:cNvPr>
          <p:cNvSpPr>
            <a:spLocks noGrp="1"/>
          </p:cNvSpPr>
          <p:nvPr>
            <p:ph type="body" sz="quarter" idx="37"/>
          </p:nvPr>
        </p:nvSpPr>
        <p:spPr>
          <a:xfrm>
            <a:off x="715963" y="4751951"/>
            <a:ext cx="3459163" cy="307777"/>
          </a:xfrm>
        </p:spPr>
        <p:txBody>
          <a:bodyPr>
            <a:spAutoFit/>
          </a:bodyPr>
          <a:lstStyle>
            <a:lvl1pPr marL="0" indent="0">
              <a:lnSpc>
                <a:spcPct val="100000"/>
              </a:lnSpc>
              <a:buNone/>
              <a:defRPr sz="2000">
                <a:latin typeface="Aleo-Light" panose="020F0302020204030203" pitchFamily="34" charset="0"/>
                <a:ea typeface="Open Sans SemiBold" panose="020B0706030804020204" pitchFamily="34" charset="0"/>
                <a:cs typeface="Open Sans SemiBold" panose="020B0706030804020204" pitchFamily="34" charset="0"/>
              </a:defRPr>
            </a:lvl1pPr>
            <a:lvl2pPr>
              <a:defRPr sz="1200"/>
            </a:lvl2pPr>
            <a:lvl3pPr>
              <a:defRPr sz="1200"/>
            </a:lvl3pPr>
            <a:lvl4pPr>
              <a:defRPr sz="1200"/>
            </a:lvl4pPr>
            <a:lvl5pPr>
              <a:defRPr sz="1200"/>
            </a:lvl5pPr>
          </a:lstStyle>
          <a:p>
            <a:pPr lvl="0"/>
            <a:r>
              <a:rPr lang="en-US"/>
              <a:t>Click to edit Master text styles</a:t>
            </a:r>
          </a:p>
        </p:txBody>
      </p:sp>
      <p:sp>
        <p:nvSpPr>
          <p:cNvPr id="16" name="Chart Placeholder 27">
            <a:extLst>
              <a:ext uri="{FF2B5EF4-FFF2-40B4-BE49-F238E27FC236}">
                <a16:creationId xmlns:a16="http://schemas.microsoft.com/office/drawing/2014/main" id="{E9764FB6-4E7B-43B7-AB80-880EA31E9885}"/>
              </a:ext>
            </a:extLst>
          </p:cNvPr>
          <p:cNvSpPr>
            <a:spLocks noGrp="1"/>
          </p:cNvSpPr>
          <p:nvPr>
            <p:ph type="chart" sz="quarter" idx="38"/>
          </p:nvPr>
        </p:nvSpPr>
        <p:spPr>
          <a:xfrm>
            <a:off x="1804988" y="4734424"/>
            <a:ext cx="2240597" cy="1420813"/>
          </a:xfrm>
        </p:spPr>
        <p:txBody>
          <a:bodyPr anchor="ctr" anchorCtr="0">
            <a:normAutofit/>
          </a:bodyPr>
          <a:lstStyle>
            <a:lvl1pPr marL="0" indent="0" algn="ctr">
              <a:buNone/>
              <a:defRPr sz="1200"/>
            </a:lvl1pPr>
          </a:lstStyle>
          <a:p>
            <a:r>
              <a:rPr lang="en-US"/>
              <a:t>Click icon to add chart</a:t>
            </a:r>
            <a:endParaRPr lang="en-GB" dirty="0"/>
          </a:p>
        </p:txBody>
      </p:sp>
      <p:sp>
        <p:nvSpPr>
          <p:cNvPr id="18" name="Picture Placeholder 7">
            <a:extLst>
              <a:ext uri="{FF2B5EF4-FFF2-40B4-BE49-F238E27FC236}">
                <a16:creationId xmlns:a16="http://schemas.microsoft.com/office/drawing/2014/main" id="{0794E20C-4FE8-4497-989A-8CFBC55C3C45}"/>
              </a:ext>
            </a:extLst>
          </p:cNvPr>
          <p:cNvSpPr>
            <a:spLocks noGrp="1"/>
          </p:cNvSpPr>
          <p:nvPr>
            <p:ph type="pic" sz="quarter" idx="39" hasCustomPrompt="1"/>
          </p:nvPr>
        </p:nvSpPr>
        <p:spPr>
          <a:xfrm>
            <a:off x="4392296" y="1941514"/>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9" name="Picture Placeholder 7">
            <a:extLst>
              <a:ext uri="{FF2B5EF4-FFF2-40B4-BE49-F238E27FC236}">
                <a16:creationId xmlns:a16="http://schemas.microsoft.com/office/drawing/2014/main" id="{19467938-507D-450D-98B1-C4F526EA746B}"/>
              </a:ext>
            </a:extLst>
          </p:cNvPr>
          <p:cNvSpPr>
            <a:spLocks noGrp="1"/>
          </p:cNvSpPr>
          <p:nvPr>
            <p:ph type="pic" sz="quarter" idx="40" hasCustomPrompt="1"/>
          </p:nvPr>
        </p:nvSpPr>
        <p:spPr>
          <a:xfrm>
            <a:off x="6171990" y="1941514"/>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20" name="Picture Placeholder 7">
            <a:extLst>
              <a:ext uri="{FF2B5EF4-FFF2-40B4-BE49-F238E27FC236}">
                <a16:creationId xmlns:a16="http://schemas.microsoft.com/office/drawing/2014/main" id="{C0880871-75F0-4A83-99FB-3DE2BA5ED21A}"/>
              </a:ext>
            </a:extLst>
          </p:cNvPr>
          <p:cNvSpPr>
            <a:spLocks noGrp="1"/>
          </p:cNvSpPr>
          <p:nvPr>
            <p:ph type="pic" sz="quarter" idx="41" hasCustomPrompt="1"/>
          </p:nvPr>
        </p:nvSpPr>
        <p:spPr>
          <a:xfrm>
            <a:off x="7951684" y="1941514"/>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21" name="Picture Placeholder 7">
            <a:extLst>
              <a:ext uri="{FF2B5EF4-FFF2-40B4-BE49-F238E27FC236}">
                <a16:creationId xmlns:a16="http://schemas.microsoft.com/office/drawing/2014/main" id="{939F4186-1F02-415E-A83C-88C7B2606DB8}"/>
              </a:ext>
            </a:extLst>
          </p:cNvPr>
          <p:cNvSpPr>
            <a:spLocks noGrp="1"/>
          </p:cNvSpPr>
          <p:nvPr>
            <p:ph type="pic" sz="quarter" idx="42" hasCustomPrompt="1"/>
          </p:nvPr>
        </p:nvSpPr>
        <p:spPr>
          <a:xfrm>
            <a:off x="9731379" y="1941514"/>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22" name="Picture Placeholder 7">
            <a:extLst>
              <a:ext uri="{FF2B5EF4-FFF2-40B4-BE49-F238E27FC236}">
                <a16:creationId xmlns:a16="http://schemas.microsoft.com/office/drawing/2014/main" id="{9A77C19F-FAC1-4B41-808D-64E3E03AE2CC}"/>
              </a:ext>
            </a:extLst>
          </p:cNvPr>
          <p:cNvSpPr>
            <a:spLocks noGrp="1"/>
          </p:cNvSpPr>
          <p:nvPr>
            <p:ph type="pic" sz="quarter" idx="43" hasCustomPrompt="1"/>
          </p:nvPr>
        </p:nvSpPr>
        <p:spPr>
          <a:xfrm>
            <a:off x="4392296" y="3000788"/>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23" name="Picture Placeholder 7">
            <a:extLst>
              <a:ext uri="{FF2B5EF4-FFF2-40B4-BE49-F238E27FC236}">
                <a16:creationId xmlns:a16="http://schemas.microsoft.com/office/drawing/2014/main" id="{24B29142-54FB-4A88-A410-D9565BB0A636}"/>
              </a:ext>
            </a:extLst>
          </p:cNvPr>
          <p:cNvSpPr>
            <a:spLocks noGrp="1"/>
          </p:cNvSpPr>
          <p:nvPr>
            <p:ph type="pic" sz="quarter" idx="44" hasCustomPrompt="1"/>
          </p:nvPr>
        </p:nvSpPr>
        <p:spPr>
          <a:xfrm>
            <a:off x="6171990" y="3000788"/>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24" name="Picture Placeholder 7">
            <a:extLst>
              <a:ext uri="{FF2B5EF4-FFF2-40B4-BE49-F238E27FC236}">
                <a16:creationId xmlns:a16="http://schemas.microsoft.com/office/drawing/2014/main" id="{8022A49F-1B24-4973-8884-C98362D58B94}"/>
              </a:ext>
            </a:extLst>
          </p:cNvPr>
          <p:cNvSpPr>
            <a:spLocks noGrp="1"/>
          </p:cNvSpPr>
          <p:nvPr>
            <p:ph type="pic" sz="quarter" idx="45" hasCustomPrompt="1"/>
          </p:nvPr>
        </p:nvSpPr>
        <p:spPr>
          <a:xfrm>
            <a:off x="7951684" y="3000788"/>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25" name="Picture Placeholder 7">
            <a:extLst>
              <a:ext uri="{FF2B5EF4-FFF2-40B4-BE49-F238E27FC236}">
                <a16:creationId xmlns:a16="http://schemas.microsoft.com/office/drawing/2014/main" id="{306E7393-1AFE-4BBD-AAC9-634BB4C00966}"/>
              </a:ext>
            </a:extLst>
          </p:cNvPr>
          <p:cNvSpPr>
            <a:spLocks noGrp="1"/>
          </p:cNvSpPr>
          <p:nvPr>
            <p:ph type="pic" sz="quarter" idx="46" hasCustomPrompt="1"/>
          </p:nvPr>
        </p:nvSpPr>
        <p:spPr>
          <a:xfrm>
            <a:off x="9731379" y="3000788"/>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26" name="Picture Placeholder 7">
            <a:extLst>
              <a:ext uri="{FF2B5EF4-FFF2-40B4-BE49-F238E27FC236}">
                <a16:creationId xmlns:a16="http://schemas.microsoft.com/office/drawing/2014/main" id="{82C92DB2-B2F9-4991-BE8D-39823D8E0B90}"/>
              </a:ext>
            </a:extLst>
          </p:cNvPr>
          <p:cNvSpPr>
            <a:spLocks noGrp="1"/>
          </p:cNvSpPr>
          <p:nvPr>
            <p:ph type="pic" sz="quarter" idx="47" hasCustomPrompt="1"/>
          </p:nvPr>
        </p:nvSpPr>
        <p:spPr>
          <a:xfrm>
            <a:off x="4392296" y="4060062"/>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27" name="Picture Placeholder 7">
            <a:extLst>
              <a:ext uri="{FF2B5EF4-FFF2-40B4-BE49-F238E27FC236}">
                <a16:creationId xmlns:a16="http://schemas.microsoft.com/office/drawing/2014/main" id="{82398B50-1389-4962-9766-DB434257A3AD}"/>
              </a:ext>
            </a:extLst>
          </p:cNvPr>
          <p:cNvSpPr>
            <a:spLocks noGrp="1"/>
          </p:cNvSpPr>
          <p:nvPr>
            <p:ph type="pic" sz="quarter" idx="48" hasCustomPrompt="1"/>
          </p:nvPr>
        </p:nvSpPr>
        <p:spPr>
          <a:xfrm>
            <a:off x="6171990" y="4060062"/>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28" name="Picture Placeholder 7">
            <a:extLst>
              <a:ext uri="{FF2B5EF4-FFF2-40B4-BE49-F238E27FC236}">
                <a16:creationId xmlns:a16="http://schemas.microsoft.com/office/drawing/2014/main" id="{20C0FF88-2833-40EB-AB3E-29916BF3DEF7}"/>
              </a:ext>
            </a:extLst>
          </p:cNvPr>
          <p:cNvSpPr>
            <a:spLocks noGrp="1"/>
          </p:cNvSpPr>
          <p:nvPr>
            <p:ph type="pic" sz="quarter" idx="49" hasCustomPrompt="1"/>
          </p:nvPr>
        </p:nvSpPr>
        <p:spPr>
          <a:xfrm>
            <a:off x="7951684" y="4060062"/>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31" name="Picture Placeholder 7">
            <a:extLst>
              <a:ext uri="{FF2B5EF4-FFF2-40B4-BE49-F238E27FC236}">
                <a16:creationId xmlns:a16="http://schemas.microsoft.com/office/drawing/2014/main" id="{1E51EFDF-64B0-4385-895C-FCEA71DCA1A7}"/>
              </a:ext>
            </a:extLst>
          </p:cNvPr>
          <p:cNvSpPr>
            <a:spLocks noGrp="1"/>
          </p:cNvSpPr>
          <p:nvPr>
            <p:ph type="pic" sz="quarter" idx="50" hasCustomPrompt="1"/>
          </p:nvPr>
        </p:nvSpPr>
        <p:spPr>
          <a:xfrm>
            <a:off x="9731379" y="4060062"/>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32" name="Picture Placeholder 7">
            <a:extLst>
              <a:ext uri="{FF2B5EF4-FFF2-40B4-BE49-F238E27FC236}">
                <a16:creationId xmlns:a16="http://schemas.microsoft.com/office/drawing/2014/main" id="{9C5D350E-AC02-4722-BCBF-145DFABA0BBF}"/>
              </a:ext>
            </a:extLst>
          </p:cNvPr>
          <p:cNvSpPr>
            <a:spLocks noGrp="1"/>
          </p:cNvSpPr>
          <p:nvPr>
            <p:ph type="pic" sz="quarter" idx="51" hasCustomPrompt="1"/>
          </p:nvPr>
        </p:nvSpPr>
        <p:spPr>
          <a:xfrm>
            <a:off x="4392296" y="5119335"/>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33" name="Picture Placeholder 7">
            <a:extLst>
              <a:ext uri="{FF2B5EF4-FFF2-40B4-BE49-F238E27FC236}">
                <a16:creationId xmlns:a16="http://schemas.microsoft.com/office/drawing/2014/main" id="{5CFAF921-FBA9-4A74-88BA-08793B2069AE}"/>
              </a:ext>
            </a:extLst>
          </p:cNvPr>
          <p:cNvSpPr>
            <a:spLocks noGrp="1"/>
          </p:cNvSpPr>
          <p:nvPr>
            <p:ph type="pic" sz="quarter" idx="52" hasCustomPrompt="1"/>
          </p:nvPr>
        </p:nvSpPr>
        <p:spPr>
          <a:xfrm>
            <a:off x="6171990" y="5119335"/>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34" name="Picture Placeholder 7">
            <a:extLst>
              <a:ext uri="{FF2B5EF4-FFF2-40B4-BE49-F238E27FC236}">
                <a16:creationId xmlns:a16="http://schemas.microsoft.com/office/drawing/2014/main" id="{D291006E-AE19-47B9-A223-0404D3FAD1DF}"/>
              </a:ext>
            </a:extLst>
          </p:cNvPr>
          <p:cNvSpPr>
            <a:spLocks noGrp="1"/>
          </p:cNvSpPr>
          <p:nvPr>
            <p:ph type="pic" sz="quarter" idx="53" hasCustomPrompt="1"/>
          </p:nvPr>
        </p:nvSpPr>
        <p:spPr>
          <a:xfrm>
            <a:off x="7951684" y="5119335"/>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35" name="Picture Placeholder 7">
            <a:extLst>
              <a:ext uri="{FF2B5EF4-FFF2-40B4-BE49-F238E27FC236}">
                <a16:creationId xmlns:a16="http://schemas.microsoft.com/office/drawing/2014/main" id="{97DF51E2-778D-4921-B022-B4B6D107FCCD}"/>
              </a:ext>
            </a:extLst>
          </p:cNvPr>
          <p:cNvSpPr>
            <a:spLocks noGrp="1"/>
          </p:cNvSpPr>
          <p:nvPr>
            <p:ph type="pic" sz="quarter" idx="54" hasCustomPrompt="1"/>
          </p:nvPr>
        </p:nvSpPr>
        <p:spPr>
          <a:xfrm>
            <a:off x="9731379" y="5119335"/>
            <a:ext cx="1728784" cy="1008860"/>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Tree>
    <p:extLst>
      <p:ext uri="{BB962C8B-B14F-4D97-AF65-F5344CB8AC3E}">
        <p14:creationId xmlns:p14="http://schemas.microsoft.com/office/powerpoint/2010/main" val="186524294"/>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Key Industry Verticals and Heading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18" name="Picture Placeholder 7">
            <a:extLst>
              <a:ext uri="{FF2B5EF4-FFF2-40B4-BE49-F238E27FC236}">
                <a16:creationId xmlns:a16="http://schemas.microsoft.com/office/drawing/2014/main" id="{0794E20C-4FE8-4497-989A-8CFBC55C3C45}"/>
              </a:ext>
            </a:extLst>
          </p:cNvPr>
          <p:cNvSpPr>
            <a:spLocks noGrp="1"/>
          </p:cNvSpPr>
          <p:nvPr>
            <p:ph type="pic" sz="quarter" idx="39" hasCustomPrompt="1"/>
          </p:nvPr>
        </p:nvSpPr>
        <p:spPr>
          <a:xfrm>
            <a:off x="723899"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29" name="Rectangle: Rounded Corners 28">
            <a:extLst>
              <a:ext uri="{FF2B5EF4-FFF2-40B4-BE49-F238E27FC236}">
                <a16:creationId xmlns:a16="http://schemas.microsoft.com/office/drawing/2014/main" id="{50DF0614-BD6C-458E-A949-50B9DFE71CBF}"/>
              </a:ext>
            </a:extLst>
          </p:cNvPr>
          <p:cNvSpPr/>
          <p:nvPr/>
        </p:nvSpPr>
        <p:spPr>
          <a:xfrm>
            <a:off x="719137" y="1934996"/>
            <a:ext cx="2071689" cy="291310"/>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30" name="Text Placeholder 11">
            <a:extLst>
              <a:ext uri="{FF2B5EF4-FFF2-40B4-BE49-F238E27FC236}">
                <a16:creationId xmlns:a16="http://schemas.microsoft.com/office/drawing/2014/main" id="{3B1F0DC8-00FC-4CFD-BE9B-5E0F8F8E2B6F}"/>
              </a:ext>
            </a:extLst>
          </p:cNvPr>
          <p:cNvSpPr>
            <a:spLocks noGrp="1"/>
          </p:cNvSpPr>
          <p:nvPr>
            <p:ph type="body" sz="quarter" idx="17"/>
          </p:nvPr>
        </p:nvSpPr>
        <p:spPr>
          <a:xfrm>
            <a:off x="794068" y="1901130"/>
            <a:ext cx="1897971" cy="359042"/>
          </a:xfrm>
        </p:spPr>
        <p:txBody>
          <a:bodyPr anchor="ctr" anchorCtr="0">
            <a:noAutofit/>
          </a:bodyPr>
          <a:lstStyle>
            <a:lvl1pPr marL="0" indent="0" algn="l">
              <a:lnSpc>
                <a:spcPct val="100000"/>
              </a:lnSpc>
              <a:buNone/>
              <a:defRPr sz="1100">
                <a:solidFill>
                  <a:schemeClr val="accent2"/>
                </a:solidFill>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36" name="Picture Placeholder 7">
            <a:extLst>
              <a:ext uri="{FF2B5EF4-FFF2-40B4-BE49-F238E27FC236}">
                <a16:creationId xmlns:a16="http://schemas.microsoft.com/office/drawing/2014/main" id="{F903C754-E509-44D2-8DDD-638A2ACBF5D6}"/>
              </a:ext>
            </a:extLst>
          </p:cNvPr>
          <p:cNvSpPr>
            <a:spLocks noGrp="1"/>
          </p:cNvSpPr>
          <p:nvPr>
            <p:ph type="pic" sz="quarter" idx="40" hasCustomPrompt="1"/>
          </p:nvPr>
        </p:nvSpPr>
        <p:spPr>
          <a:xfrm>
            <a:off x="723899"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37" name="Picture Placeholder 7">
            <a:extLst>
              <a:ext uri="{FF2B5EF4-FFF2-40B4-BE49-F238E27FC236}">
                <a16:creationId xmlns:a16="http://schemas.microsoft.com/office/drawing/2014/main" id="{4014DD0E-9A6E-4EC2-BF5F-B9ADBD990B92}"/>
              </a:ext>
            </a:extLst>
          </p:cNvPr>
          <p:cNvSpPr>
            <a:spLocks noGrp="1"/>
          </p:cNvSpPr>
          <p:nvPr>
            <p:ph type="pic" sz="quarter" idx="41" hasCustomPrompt="1"/>
          </p:nvPr>
        </p:nvSpPr>
        <p:spPr>
          <a:xfrm>
            <a:off x="723899"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38" name="Picture Placeholder 7">
            <a:extLst>
              <a:ext uri="{FF2B5EF4-FFF2-40B4-BE49-F238E27FC236}">
                <a16:creationId xmlns:a16="http://schemas.microsoft.com/office/drawing/2014/main" id="{44C17163-0E03-4C29-9A00-7D6D596488FE}"/>
              </a:ext>
            </a:extLst>
          </p:cNvPr>
          <p:cNvSpPr>
            <a:spLocks noGrp="1"/>
          </p:cNvSpPr>
          <p:nvPr>
            <p:ph type="pic" sz="quarter" idx="42" hasCustomPrompt="1"/>
          </p:nvPr>
        </p:nvSpPr>
        <p:spPr>
          <a:xfrm>
            <a:off x="1776413"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39" name="Picture Placeholder 7">
            <a:extLst>
              <a:ext uri="{FF2B5EF4-FFF2-40B4-BE49-F238E27FC236}">
                <a16:creationId xmlns:a16="http://schemas.microsoft.com/office/drawing/2014/main" id="{4DB49577-C6D7-4482-9714-F421F7616166}"/>
              </a:ext>
            </a:extLst>
          </p:cNvPr>
          <p:cNvSpPr>
            <a:spLocks noGrp="1"/>
          </p:cNvSpPr>
          <p:nvPr>
            <p:ph type="pic" sz="quarter" idx="43" hasCustomPrompt="1"/>
          </p:nvPr>
        </p:nvSpPr>
        <p:spPr>
          <a:xfrm>
            <a:off x="1776413"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40" name="Picture Placeholder 7">
            <a:extLst>
              <a:ext uri="{FF2B5EF4-FFF2-40B4-BE49-F238E27FC236}">
                <a16:creationId xmlns:a16="http://schemas.microsoft.com/office/drawing/2014/main" id="{9418A326-4C7E-47AB-8C7A-09398711191B}"/>
              </a:ext>
            </a:extLst>
          </p:cNvPr>
          <p:cNvSpPr>
            <a:spLocks noGrp="1"/>
          </p:cNvSpPr>
          <p:nvPr>
            <p:ph type="pic" sz="quarter" idx="44" hasCustomPrompt="1"/>
          </p:nvPr>
        </p:nvSpPr>
        <p:spPr>
          <a:xfrm>
            <a:off x="1776413"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41" name="Picture Placeholder 7">
            <a:extLst>
              <a:ext uri="{FF2B5EF4-FFF2-40B4-BE49-F238E27FC236}">
                <a16:creationId xmlns:a16="http://schemas.microsoft.com/office/drawing/2014/main" id="{0646FAF9-B27E-4FC5-AA2D-66C6A2342B11}"/>
              </a:ext>
            </a:extLst>
          </p:cNvPr>
          <p:cNvSpPr>
            <a:spLocks noGrp="1"/>
          </p:cNvSpPr>
          <p:nvPr>
            <p:ph type="pic" sz="quarter" idx="45" hasCustomPrompt="1"/>
          </p:nvPr>
        </p:nvSpPr>
        <p:spPr>
          <a:xfrm>
            <a:off x="2903940"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42" name="Rectangle: Rounded Corners 41">
            <a:extLst>
              <a:ext uri="{FF2B5EF4-FFF2-40B4-BE49-F238E27FC236}">
                <a16:creationId xmlns:a16="http://schemas.microsoft.com/office/drawing/2014/main" id="{6857C39A-EAEF-4AA0-824E-BF2F4D539192}"/>
              </a:ext>
            </a:extLst>
          </p:cNvPr>
          <p:cNvSpPr/>
          <p:nvPr/>
        </p:nvSpPr>
        <p:spPr>
          <a:xfrm>
            <a:off x="2899178" y="1934996"/>
            <a:ext cx="2071689" cy="291310"/>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43" name="Text Placeholder 11">
            <a:extLst>
              <a:ext uri="{FF2B5EF4-FFF2-40B4-BE49-F238E27FC236}">
                <a16:creationId xmlns:a16="http://schemas.microsoft.com/office/drawing/2014/main" id="{2F613414-26A4-41C0-87C6-03E40A7C5CF9}"/>
              </a:ext>
            </a:extLst>
          </p:cNvPr>
          <p:cNvSpPr>
            <a:spLocks noGrp="1"/>
          </p:cNvSpPr>
          <p:nvPr>
            <p:ph type="body" sz="quarter" idx="46"/>
          </p:nvPr>
        </p:nvSpPr>
        <p:spPr>
          <a:xfrm>
            <a:off x="2974109" y="1901130"/>
            <a:ext cx="1897971" cy="359042"/>
          </a:xfrm>
        </p:spPr>
        <p:txBody>
          <a:bodyPr anchor="ctr" anchorCtr="0">
            <a:noAutofit/>
          </a:bodyPr>
          <a:lstStyle>
            <a:lvl1pPr marL="0" indent="0" algn="l">
              <a:lnSpc>
                <a:spcPct val="100000"/>
              </a:lnSpc>
              <a:buNone/>
              <a:defRPr sz="1100">
                <a:solidFill>
                  <a:schemeClr val="accent2"/>
                </a:solidFill>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44" name="Picture Placeholder 7">
            <a:extLst>
              <a:ext uri="{FF2B5EF4-FFF2-40B4-BE49-F238E27FC236}">
                <a16:creationId xmlns:a16="http://schemas.microsoft.com/office/drawing/2014/main" id="{A87D4E25-A445-4028-A3C0-B69601ABD7DF}"/>
              </a:ext>
            </a:extLst>
          </p:cNvPr>
          <p:cNvSpPr>
            <a:spLocks noGrp="1"/>
          </p:cNvSpPr>
          <p:nvPr>
            <p:ph type="pic" sz="quarter" idx="47" hasCustomPrompt="1"/>
          </p:nvPr>
        </p:nvSpPr>
        <p:spPr>
          <a:xfrm>
            <a:off x="2903940"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45" name="Picture Placeholder 7">
            <a:extLst>
              <a:ext uri="{FF2B5EF4-FFF2-40B4-BE49-F238E27FC236}">
                <a16:creationId xmlns:a16="http://schemas.microsoft.com/office/drawing/2014/main" id="{D4E1A884-49CD-4D6B-969E-E9537DE3C453}"/>
              </a:ext>
            </a:extLst>
          </p:cNvPr>
          <p:cNvSpPr>
            <a:spLocks noGrp="1"/>
          </p:cNvSpPr>
          <p:nvPr>
            <p:ph type="pic" sz="quarter" idx="48" hasCustomPrompt="1"/>
          </p:nvPr>
        </p:nvSpPr>
        <p:spPr>
          <a:xfrm>
            <a:off x="2903940"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46" name="Picture Placeholder 7">
            <a:extLst>
              <a:ext uri="{FF2B5EF4-FFF2-40B4-BE49-F238E27FC236}">
                <a16:creationId xmlns:a16="http://schemas.microsoft.com/office/drawing/2014/main" id="{90BE02A5-9165-4712-A2FB-5708AE9BBD4D}"/>
              </a:ext>
            </a:extLst>
          </p:cNvPr>
          <p:cNvSpPr>
            <a:spLocks noGrp="1"/>
          </p:cNvSpPr>
          <p:nvPr>
            <p:ph type="pic" sz="quarter" idx="49" hasCustomPrompt="1"/>
          </p:nvPr>
        </p:nvSpPr>
        <p:spPr>
          <a:xfrm>
            <a:off x="3956454"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47" name="Picture Placeholder 7">
            <a:extLst>
              <a:ext uri="{FF2B5EF4-FFF2-40B4-BE49-F238E27FC236}">
                <a16:creationId xmlns:a16="http://schemas.microsoft.com/office/drawing/2014/main" id="{C08AA296-8D6F-4145-9AB0-1F9B9A88108E}"/>
              </a:ext>
            </a:extLst>
          </p:cNvPr>
          <p:cNvSpPr>
            <a:spLocks noGrp="1"/>
          </p:cNvSpPr>
          <p:nvPr>
            <p:ph type="pic" sz="quarter" idx="50" hasCustomPrompt="1"/>
          </p:nvPr>
        </p:nvSpPr>
        <p:spPr>
          <a:xfrm>
            <a:off x="3956454"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48" name="Picture Placeholder 7">
            <a:extLst>
              <a:ext uri="{FF2B5EF4-FFF2-40B4-BE49-F238E27FC236}">
                <a16:creationId xmlns:a16="http://schemas.microsoft.com/office/drawing/2014/main" id="{D2EA5E68-23DD-4093-BB9A-CD1484527A5E}"/>
              </a:ext>
            </a:extLst>
          </p:cNvPr>
          <p:cNvSpPr>
            <a:spLocks noGrp="1"/>
          </p:cNvSpPr>
          <p:nvPr>
            <p:ph type="pic" sz="quarter" idx="51" hasCustomPrompt="1"/>
          </p:nvPr>
        </p:nvSpPr>
        <p:spPr>
          <a:xfrm>
            <a:off x="3956454"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49" name="Picture Placeholder 7">
            <a:extLst>
              <a:ext uri="{FF2B5EF4-FFF2-40B4-BE49-F238E27FC236}">
                <a16:creationId xmlns:a16="http://schemas.microsoft.com/office/drawing/2014/main" id="{2421C671-4652-46C8-8F89-28A5E270CEC8}"/>
              </a:ext>
            </a:extLst>
          </p:cNvPr>
          <p:cNvSpPr>
            <a:spLocks noGrp="1"/>
          </p:cNvSpPr>
          <p:nvPr>
            <p:ph type="pic" sz="quarter" idx="52" hasCustomPrompt="1"/>
          </p:nvPr>
        </p:nvSpPr>
        <p:spPr>
          <a:xfrm>
            <a:off x="5066301"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50" name="Rectangle: Rounded Corners 49">
            <a:extLst>
              <a:ext uri="{FF2B5EF4-FFF2-40B4-BE49-F238E27FC236}">
                <a16:creationId xmlns:a16="http://schemas.microsoft.com/office/drawing/2014/main" id="{94E468F1-28FD-4651-9066-F09E390EBCE6}"/>
              </a:ext>
            </a:extLst>
          </p:cNvPr>
          <p:cNvSpPr/>
          <p:nvPr/>
        </p:nvSpPr>
        <p:spPr>
          <a:xfrm>
            <a:off x="5061539" y="1934996"/>
            <a:ext cx="2071689" cy="291310"/>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51" name="Text Placeholder 11">
            <a:extLst>
              <a:ext uri="{FF2B5EF4-FFF2-40B4-BE49-F238E27FC236}">
                <a16:creationId xmlns:a16="http://schemas.microsoft.com/office/drawing/2014/main" id="{717EB760-D998-4D1E-847A-09D905C1D92E}"/>
              </a:ext>
            </a:extLst>
          </p:cNvPr>
          <p:cNvSpPr>
            <a:spLocks noGrp="1"/>
          </p:cNvSpPr>
          <p:nvPr>
            <p:ph type="body" sz="quarter" idx="53"/>
          </p:nvPr>
        </p:nvSpPr>
        <p:spPr>
          <a:xfrm>
            <a:off x="5136470" y="1901130"/>
            <a:ext cx="1897971" cy="359042"/>
          </a:xfrm>
        </p:spPr>
        <p:txBody>
          <a:bodyPr anchor="ctr" anchorCtr="0">
            <a:noAutofit/>
          </a:bodyPr>
          <a:lstStyle>
            <a:lvl1pPr marL="0" indent="0" algn="l">
              <a:lnSpc>
                <a:spcPct val="100000"/>
              </a:lnSpc>
              <a:buNone/>
              <a:defRPr sz="1100">
                <a:solidFill>
                  <a:schemeClr val="accent2"/>
                </a:solidFill>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52" name="Picture Placeholder 7">
            <a:extLst>
              <a:ext uri="{FF2B5EF4-FFF2-40B4-BE49-F238E27FC236}">
                <a16:creationId xmlns:a16="http://schemas.microsoft.com/office/drawing/2014/main" id="{A6E61590-6ADC-4844-AB79-8995E7523F94}"/>
              </a:ext>
            </a:extLst>
          </p:cNvPr>
          <p:cNvSpPr>
            <a:spLocks noGrp="1"/>
          </p:cNvSpPr>
          <p:nvPr>
            <p:ph type="pic" sz="quarter" idx="54" hasCustomPrompt="1"/>
          </p:nvPr>
        </p:nvSpPr>
        <p:spPr>
          <a:xfrm>
            <a:off x="5066301"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53" name="Picture Placeholder 7">
            <a:extLst>
              <a:ext uri="{FF2B5EF4-FFF2-40B4-BE49-F238E27FC236}">
                <a16:creationId xmlns:a16="http://schemas.microsoft.com/office/drawing/2014/main" id="{468F3FE2-12DC-4D1F-B6EC-5FA2DE9A094D}"/>
              </a:ext>
            </a:extLst>
          </p:cNvPr>
          <p:cNvSpPr>
            <a:spLocks noGrp="1"/>
          </p:cNvSpPr>
          <p:nvPr>
            <p:ph type="pic" sz="quarter" idx="55" hasCustomPrompt="1"/>
          </p:nvPr>
        </p:nvSpPr>
        <p:spPr>
          <a:xfrm>
            <a:off x="5066301"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54" name="Picture Placeholder 7">
            <a:extLst>
              <a:ext uri="{FF2B5EF4-FFF2-40B4-BE49-F238E27FC236}">
                <a16:creationId xmlns:a16="http://schemas.microsoft.com/office/drawing/2014/main" id="{F440B7D5-F6FA-474C-82F2-A4CCD9D72834}"/>
              </a:ext>
            </a:extLst>
          </p:cNvPr>
          <p:cNvSpPr>
            <a:spLocks noGrp="1"/>
          </p:cNvSpPr>
          <p:nvPr>
            <p:ph type="pic" sz="quarter" idx="56" hasCustomPrompt="1"/>
          </p:nvPr>
        </p:nvSpPr>
        <p:spPr>
          <a:xfrm>
            <a:off x="6118815"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55" name="Picture Placeholder 7">
            <a:extLst>
              <a:ext uri="{FF2B5EF4-FFF2-40B4-BE49-F238E27FC236}">
                <a16:creationId xmlns:a16="http://schemas.microsoft.com/office/drawing/2014/main" id="{69192F29-8343-4F35-8C9E-285FEAC08ED5}"/>
              </a:ext>
            </a:extLst>
          </p:cNvPr>
          <p:cNvSpPr>
            <a:spLocks noGrp="1"/>
          </p:cNvSpPr>
          <p:nvPr>
            <p:ph type="pic" sz="quarter" idx="57" hasCustomPrompt="1"/>
          </p:nvPr>
        </p:nvSpPr>
        <p:spPr>
          <a:xfrm>
            <a:off x="6118815"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56" name="Picture Placeholder 7">
            <a:extLst>
              <a:ext uri="{FF2B5EF4-FFF2-40B4-BE49-F238E27FC236}">
                <a16:creationId xmlns:a16="http://schemas.microsoft.com/office/drawing/2014/main" id="{72063156-3725-4208-BE19-BFD7F4179427}"/>
              </a:ext>
            </a:extLst>
          </p:cNvPr>
          <p:cNvSpPr>
            <a:spLocks noGrp="1"/>
          </p:cNvSpPr>
          <p:nvPr>
            <p:ph type="pic" sz="quarter" idx="58" hasCustomPrompt="1"/>
          </p:nvPr>
        </p:nvSpPr>
        <p:spPr>
          <a:xfrm>
            <a:off x="6118815"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57" name="Picture Placeholder 7">
            <a:extLst>
              <a:ext uri="{FF2B5EF4-FFF2-40B4-BE49-F238E27FC236}">
                <a16:creationId xmlns:a16="http://schemas.microsoft.com/office/drawing/2014/main" id="{FB03D313-DCC9-4BA0-8C16-6C44960E4B77}"/>
              </a:ext>
            </a:extLst>
          </p:cNvPr>
          <p:cNvSpPr>
            <a:spLocks noGrp="1"/>
          </p:cNvSpPr>
          <p:nvPr>
            <p:ph type="pic" sz="quarter" idx="59" hasCustomPrompt="1"/>
          </p:nvPr>
        </p:nvSpPr>
        <p:spPr>
          <a:xfrm>
            <a:off x="7238813" y="282434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58" name="Rectangle: Rounded Corners 57">
            <a:extLst>
              <a:ext uri="{FF2B5EF4-FFF2-40B4-BE49-F238E27FC236}">
                <a16:creationId xmlns:a16="http://schemas.microsoft.com/office/drawing/2014/main" id="{9F7FF41C-026F-412A-8C08-E1741E9FEA39}"/>
              </a:ext>
            </a:extLst>
          </p:cNvPr>
          <p:cNvSpPr/>
          <p:nvPr/>
        </p:nvSpPr>
        <p:spPr>
          <a:xfrm>
            <a:off x="7234051" y="1936580"/>
            <a:ext cx="2071689" cy="291310"/>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59" name="Text Placeholder 11">
            <a:extLst>
              <a:ext uri="{FF2B5EF4-FFF2-40B4-BE49-F238E27FC236}">
                <a16:creationId xmlns:a16="http://schemas.microsoft.com/office/drawing/2014/main" id="{54510698-834C-45F4-A730-AC9F433858A3}"/>
              </a:ext>
            </a:extLst>
          </p:cNvPr>
          <p:cNvSpPr>
            <a:spLocks noGrp="1"/>
          </p:cNvSpPr>
          <p:nvPr>
            <p:ph type="body" sz="quarter" idx="60"/>
          </p:nvPr>
        </p:nvSpPr>
        <p:spPr>
          <a:xfrm>
            <a:off x="7308982" y="1902714"/>
            <a:ext cx="1897971" cy="359042"/>
          </a:xfrm>
        </p:spPr>
        <p:txBody>
          <a:bodyPr anchor="ctr" anchorCtr="0">
            <a:noAutofit/>
          </a:bodyPr>
          <a:lstStyle>
            <a:lvl1pPr marL="0" indent="0" algn="l">
              <a:lnSpc>
                <a:spcPct val="100000"/>
              </a:lnSpc>
              <a:buNone/>
              <a:defRPr sz="1100">
                <a:solidFill>
                  <a:schemeClr val="accent2"/>
                </a:solidFill>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60" name="Picture Placeholder 7">
            <a:extLst>
              <a:ext uri="{FF2B5EF4-FFF2-40B4-BE49-F238E27FC236}">
                <a16:creationId xmlns:a16="http://schemas.microsoft.com/office/drawing/2014/main" id="{F66652D2-DE3A-44C6-980D-36B39D5CDE13}"/>
              </a:ext>
            </a:extLst>
          </p:cNvPr>
          <p:cNvSpPr>
            <a:spLocks noGrp="1"/>
          </p:cNvSpPr>
          <p:nvPr>
            <p:ph type="pic" sz="quarter" idx="61" hasCustomPrompt="1"/>
          </p:nvPr>
        </p:nvSpPr>
        <p:spPr>
          <a:xfrm>
            <a:off x="7238813" y="2283003"/>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61" name="Picture Placeholder 7">
            <a:extLst>
              <a:ext uri="{FF2B5EF4-FFF2-40B4-BE49-F238E27FC236}">
                <a16:creationId xmlns:a16="http://schemas.microsoft.com/office/drawing/2014/main" id="{5B13C1C8-D726-40AD-AC09-1D46CE510CF7}"/>
              </a:ext>
            </a:extLst>
          </p:cNvPr>
          <p:cNvSpPr>
            <a:spLocks noGrp="1"/>
          </p:cNvSpPr>
          <p:nvPr>
            <p:ph type="pic" sz="quarter" idx="62" hasCustomPrompt="1"/>
          </p:nvPr>
        </p:nvSpPr>
        <p:spPr>
          <a:xfrm>
            <a:off x="7238813" y="336569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62" name="Picture Placeholder 7">
            <a:extLst>
              <a:ext uri="{FF2B5EF4-FFF2-40B4-BE49-F238E27FC236}">
                <a16:creationId xmlns:a16="http://schemas.microsoft.com/office/drawing/2014/main" id="{178FD9CB-3E7D-4309-92BE-9D7E4B265B9E}"/>
              </a:ext>
            </a:extLst>
          </p:cNvPr>
          <p:cNvSpPr>
            <a:spLocks noGrp="1"/>
          </p:cNvSpPr>
          <p:nvPr>
            <p:ph type="pic" sz="quarter" idx="63" hasCustomPrompt="1"/>
          </p:nvPr>
        </p:nvSpPr>
        <p:spPr>
          <a:xfrm>
            <a:off x="8291327" y="282434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63" name="Picture Placeholder 7">
            <a:extLst>
              <a:ext uri="{FF2B5EF4-FFF2-40B4-BE49-F238E27FC236}">
                <a16:creationId xmlns:a16="http://schemas.microsoft.com/office/drawing/2014/main" id="{4C644F08-1690-4567-BFA9-83DB8219C62D}"/>
              </a:ext>
            </a:extLst>
          </p:cNvPr>
          <p:cNvSpPr>
            <a:spLocks noGrp="1"/>
          </p:cNvSpPr>
          <p:nvPr>
            <p:ph type="pic" sz="quarter" idx="64" hasCustomPrompt="1"/>
          </p:nvPr>
        </p:nvSpPr>
        <p:spPr>
          <a:xfrm>
            <a:off x="8291327" y="2283003"/>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64" name="Picture Placeholder 7">
            <a:extLst>
              <a:ext uri="{FF2B5EF4-FFF2-40B4-BE49-F238E27FC236}">
                <a16:creationId xmlns:a16="http://schemas.microsoft.com/office/drawing/2014/main" id="{B06F7401-729C-41D6-B359-1BD6F6885E4F}"/>
              </a:ext>
            </a:extLst>
          </p:cNvPr>
          <p:cNvSpPr>
            <a:spLocks noGrp="1"/>
          </p:cNvSpPr>
          <p:nvPr>
            <p:ph type="pic" sz="quarter" idx="65" hasCustomPrompt="1"/>
          </p:nvPr>
        </p:nvSpPr>
        <p:spPr>
          <a:xfrm>
            <a:off x="8291327" y="336569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65" name="Picture Placeholder 7">
            <a:extLst>
              <a:ext uri="{FF2B5EF4-FFF2-40B4-BE49-F238E27FC236}">
                <a16:creationId xmlns:a16="http://schemas.microsoft.com/office/drawing/2014/main" id="{B083F218-CFEB-4068-B225-D3E31F63C19C}"/>
              </a:ext>
            </a:extLst>
          </p:cNvPr>
          <p:cNvSpPr>
            <a:spLocks noGrp="1"/>
          </p:cNvSpPr>
          <p:nvPr>
            <p:ph type="pic" sz="quarter" idx="66" hasCustomPrompt="1"/>
          </p:nvPr>
        </p:nvSpPr>
        <p:spPr>
          <a:xfrm>
            <a:off x="9401174"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66" name="Rectangle: Rounded Corners 65">
            <a:extLst>
              <a:ext uri="{FF2B5EF4-FFF2-40B4-BE49-F238E27FC236}">
                <a16:creationId xmlns:a16="http://schemas.microsoft.com/office/drawing/2014/main" id="{2492F3BF-C5E4-40A3-9FE8-B36F2E3115AF}"/>
              </a:ext>
            </a:extLst>
          </p:cNvPr>
          <p:cNvSpPr/>
          <p:nvPr/>
        </p:nvSpPr>
        <p:spPr>
          <a:xfrm>
            <a:off x="9396412" y="1934996"/>
            <a:ext cx="2071689" cy="291310"/>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67" name="Text Placeholder 11">
            <a:extLst>
              <a:ext uri="{FF2B5EF4-FFF2-40B4-BE49-F238E27FC236}">
                <a16:creationId xmlns:a16="http://schemas.microsoft.com/office/drawing/2014/main" id="{C4EDDF3D-3107-414C-9E88-5C481DE5F62C}"/>
              </a:ext>
            </a:extLst>
          </p:cNvPr>
          <p:cNvSpPr>
            <a:spLocks noGrp="1"/>
          </p:cNvSpPr>
          <p:nvPr>
            <p:ph type="body" sz="quarter" idx="67"/>
          </p:nvPr>
        </p:nvSpPr>
        <p:spPr>
          <a:xfrm>
            <a:off x="9471343" y="1901130"/>
            <a:ext cx="1897971" cy="359042"/>
          </a:xfrm>
        </p:spPr>
        <p:txBody>
          <a:bodyPr anchor="ctr" anchorCtr="0">
            <a:noAutofit/>
          </a:bodyPr>
          <a:lstStyle>
            <a:lvl1pPr marL="0" indent="0" algn="l">
              <a:lnSpc>
                <a:spcPct val="100000"/>
              </a:lnSpc>
              <a:buNone/>
              <a:defRPr sz="1100">
                <a:solidFill>
                  <a:schemeClr val="accent2"/>
                </a:solidFill>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68" name="Picture Placeholder 7">
            <a:extLst>
              <a:ext uri="{FF2B5EF4-FFF2-40B4-BE49-F238E27FC236}">
                <a16:creationId xmlns:a16="http://schemas.microsoft.com/office/drawing/2014/main" id="{9EF64F3D-7898-4A39-A4FD-5B0C1834AD20}"/>
              </a:ext>
            </a:extLst>
          </p:cNvPr>
          <p:cNvSpPr>
            <a:spLocks noGrp="1"/>
          </p:cNvSpPr>
          <p:nvPr>
            <p:ph type="pic" sz="quarter" idx="68" hasCustomPrompt="1"/>
          </p:nvPr>
        </p:nvSpPr>
        <p:spPr>
          <a:xfrm>
            <a:off x="9401174"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69" name="Picture Placeholder 7">
            <a:extLst>
              <a:ext uri="{FF2B5EF4-FFF2-40B4-BE49-F238E27FC236}">
                <a16:creationId xmlns:a16="http://schemas.microsoft.com/office/drawing/2014/main" id="{11C9FAA6-906F-4A1D-9700-19E8DBBFBFB9}"/>
              </a:ext>
            </a:extLst>
          </p:cNvPr>
          <p:cNvSpPr>
            <a:spLocks noGrp="1"/>
          </p:cNvSpPr>
          <p:nvPr>
            <p:ph type="pic" sz="quarter" idx="69" hasCustomPrompt="1"/>
          </p:nvPr>
        </p:nvSpPr>
        <p:spPr>
          <a:xfrm>
            <a:off x="9401174"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70" name="Picture Placeholder 7">
            <a:extLst>
              <a:ext uri="{FF2B5EF4-FFF2-40B4-BE49-F238E27FC236}">
                <a16:creationId xmlns:a16="http://schemas.microsoft.com/office/drawing/2014/main" id="{0C808998-554D-43BC-A56C-02CE880C8804}"/>
              </a:ext>
            </a:extLst>
          </p:cNvPr>
          <p:cNvSpPr>
            <a:spLocks noGrp="1"/>
          </p:cNvSpPr>
          <p:nvPr>
            <p:ph type="pic" sz="quarter" idx="70" hasCustomPrompt="1"/>
          </p:nvPr>
        </p:nvSpPr>
        <p:spPr>
          <a:xfrm>
            <a:off x="10453688"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71" name="Picture Placeholder 7">
            <a:extLst>
              <a:ext uri="{FF2B5EF4-FFF2-40B4-BE49-F238E27FC236}">
                <a16:creationId xmlns:a16="http://schemas.microsoft.com/office/drawing/2014/main" id="{96154493-0DCD-49FE-B3E7-5851C54272AD}"/>
              </a:ext>
            </a:extLst>
          </p:cNvPr>
          <p:cNvSpPr>
            <a:spLocks noGrp="1"/>
          </p:cNvSpPr>
          <p:nvPr>
            <p:ph type="pic" sz="quarter" idx="71" hasCustomPrompt="1"/>
          </p:nvPr>
        </p:nvSpPr>
        <p:spPr>
          <a:xfrm>
            <a:off x="10453688"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72" name="Picture Placeholder 7">
            <a:extLst>
              <a:ext uri="{FF2B5EF4-FFF2-40B4-BE49-F238E27FC236}">
                <a16:creationId xmlns:a16="http://schemas.microsoft.com/office/drawing/2014/main" id="{67E1E71F-FFD5-4E54-A06F-C36F2065969D}"/>
              </a:ext>
            </a:extLst>
          </p:cNvPr>
          <p:cNvSpPr>
            <a:spLocks noGrp="1"/>
          </p:cNvSpPr>
          <p:nvPr>
            <p:ph type="pic" sz="quarter" idx="72" hasCustomPrompt="1"/>
          </p:nvPr>
        </p:nvSpPr>
        <p:spPr>
          <a:xfrm>
            <a:off x="10453688"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73" name="Picture Placeholder 7">
            <a:extLst>
              <a:ext uri="{FF2B5EF4-FFF2-40B4-BE49-F238E27FC236}">
                <a16:creationId xmlns:a16="http://schemas.microsoft.com/office/drawing/2014/main" id="{C7F0750C-792A-40AB-8778-67010D0CBC9B}"/>
              </a:ext>
            </a:extLst>
          </p:cNvPr>
          <p:cNvSpPr>
            <a:spLocks noGrp="1"/>
          </p:cNvSpPr>
          <p:nvPr>
            <p:ph type="pic" sz="quarter" idx="73" hasCustomPrompt="1"/>
          </p:nvPr>
        </p:nvSpPr>
        <p:spPr>
          <a:xfrm>
            <a:off x="723899"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74" name="Rectangle: Rounded Corners 73">
            <a:extLst>
              <a:ext uri="{FF2B5EF4-FFF2-40B4-BE49-F238E27FC236}">
                <a16:creationId xmlns:a16="http://schemas.microsoft.com/office/drawing/2014/main" id="{55073890-C788-4FA8-B24F-320BDF3A8168}"/>
              </a:ext>
            </a:extLst>
          </p:cNvPr>
          <p:cNvSpPr/>
          <p:nvPr/>
        </p:nvSpPr>
        <p:spPr>
          <a:xfrm>
            <a:off x="719137" y="4032183"/>
            <a:ext cx="2071689" cy="291310"/>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75" name="Text Placeholder 11">
            <a:extLst>
              <a:ext uri="{FF2B5EF4-FFF2-40B4-BE49-F238E27FC236}">
                <a16:creationId xmlns:a16="http://schemas.microsoft.com/office/drawing/2014/main" id="{872A34EB-0C09-43B2-B884-62A10345DDFA}"/>
              </a:ext>
            </a:extLst>
          </p:cNvPr>
          <p:cNvSpPr>
            <a:spLocks noGrp="1"/>
          </p:cNvSpPr>
          <p:nvPr>
            <p:ph type="body" sz="quarter" idx="74"/>
          </p:nvPr>
        </p:nvSpPr>
        <p:spPr>
          <a:xfrm>
            <a:off x="794068" y="3998317"/>
            <a:ext cx="1897971" cy="359042"/>
          </a:xfrm>
        </p:spPr>
        <p:txBody>
          <a:bodyPr anchor="ctr" anchorCtr="0">
            <a:noAutofit/>
          </a:bodyPr>
          <a:lstStyle>
            <a:lvl1pPr marL="0" indent="0" algn="l">
              <a:lnSpc>
                <a:spcPct val="100000"/>
              </a:lnSpc>
              <a:buNone/>
              <a:defRPr sz="1100">
                <a:solidFill>
                  <a:schemeClr val="accent2"/>
                </a:solidFill>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76" name="Picture Placeholder 7">
            <a:extLst>
              <a:ext uri="{FF2B5EF4-FFF2-40B4-BE49-F238E27FC236}">
                <a16:creationId xmlns:a16="http://schemas.microsoft.com/office/drawing/2014/main" id="{4FFEC40E-E5CB-42A0-8D57-95BEA0F9AC84}"/>
              </a:ext>
            </a:extLst>
          </p:cNvPr>
          <p:cNvSpPr>
            <a:spLocks noGrp="1"/>
          </p:cNvSpPr>
          <p:nvPr>
            <p:ph type="pic" sz="quarter" idx="75" hasCustomPrompt="1"/>
          </p:nvPr>
        </p:nvSpPr>
        <p:spPr>
          <a:xfrm>
            <a:off x="723899"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77" name="Picture Placeholder 7">
            <a:extLst>
              <a:ext uri="{FF2B5EF4-FFF2-40B4-BE49-F238E27FC236}">
                <a16:creationId xmlns:a16="http://schemas.microsoft.com/office/drawing/2014/main" id="{B4F2E98B-088F-4896-ADC3-B8DA08C86976}"/>
              </a:ext>
            </a:extLst>
          </p:cNvPr>
          <p:cNvSpPr>
            <a:spLocks noGrp="1"/>
          </p:cNvSpPr>
          <p:nvPr>
            <p:ph type="pic" sz="quarter" idx="76" hasCustomPrompt="1"/>
          </p:nvPr>
        </p:nvSpPr>
        <p:spPr>
          <a:xfrm>
            <a:off x="723899"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78" name="Picture Placeholder 7">
            <a:extLst>
              <a:ext uri="{FF2B5EF4-FFF2-40B4-BE49-F238E27FC236}">
                <a16:creationId xmlns:a16="http://schemas.microsoft.com/office/drawing/2014/main" id="{C8107F8E-EE68-4C21-9588-31ABB5D528A4}"/>
              </a:ext>
            </a:extLst>
          </p:cNvPr>
          <p:cNvSpPr>
            <a:spLocks noGrp="1"/>
          </p:cNvSpPr>
          <p:nvPr>
            <p:ph type="pic" sz="quarter" idx="77" hasCustomPrompt="1"/>
          </p:nvPr>
        </p:nvSpPr>
        <p:spPr>
          <a:xfrm>
            <a:off x="1776413"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79" name="Picture Placeholder 7">
            <a:extLst>
              <a:ext uri="{FF2B5EF4-FFF2-40B4-BE49-F238E27FC236}">
                <a16:creationId xmlns:a16="http://schemas.microsoft.com/office/drawing/2014/main" id="{90598E74-1407-4960-B789-4B63E8384D3C}"/>
              </a:ext>
            </a:extLst>
          </p:cNvPr>
          <p:cNvSpPr>
            <a:spLocks noGrp="1"/>
          </p:cNvSpPr>
          <p:nvPr>
            <p:ph type="pic" sz="quarter" idx="78" hasCustomPrompt="1"/>
          </p:nvPr>
        </p:nvSpPr>
        <p:spPr>
          <a:xfrm>
            <a:off x="1776413"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80" name="Picture Placeholder 7">
            <a:extLst>
              <a:ext uri="{FF2B5EF4-FFF2-40B4-BE49-F238E27FC236}">
                <a16:creationId xmlns:a16="http://schemas.microsoft.com/office/drawing/2014/main" id="{D8AC3154-0A47-45B1-A3DE-A423A4AE255A}"/>
              </a:ext>
            </a:extLst>
          </p:cNvPr>
          <p:cNvSpPr>
            <a:spLocks noGrp="1"/>
          </p:cNvSpPr>
          <p:nvPr>
            <p:ph type="pic" sz="quarter" idx="79" hasCustomPrompt="1"/>
          </p:nvPr>
        </p:nvSpPr>
        <p:spPr>
          <a:xfrm>
            <a:off x="1776413"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81" name="Picture Placeholder 7">
            <a:extLst>
              <a:ext uri="{FF2B5EF4-FFF2-40B4-BE49-F238E27FC236}">
                <a16:creationId xmlns:a16="http://schemas.microsoft.com/office/drawing/2014/main" id="{F9118079-A757-4F82-B266-7D955C475538}"/>
              </a:ext>
            </a:extLst>
          </p:cNvPr>
          <p:cNvSpPr>
            <a:spLocks noGrp="1"/>
          </p:cNvSpPr>
          <p:nvPr>
            <p:ph type="pic" sz="quarter" idx="80" hasCustomPrompt="1"/>
          </p:nvPr>
        </p:nvSpPr>
        <p:spPr>
          <a:xfrm>
            <a:off x="2903940"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82" name="Rectangle: Rounded Corners 81">
            <a:extLst>
              <a:ext uri="{FF2B5EF4-FFF2-40B4-BE49-F238E27FC236}">
                <a16:creationId xmlns:a16="http://schemas.microsoft.com/office/drawing/2014/main" id="{B774A3C1-7C3B-4E67-BF1F-BC9A33EB685A}"/>
              </a:ext>
            </a:extLst>
          </p:cNvPr>
          <p:cNvSpPr/>
          <p:nvPr/>
        </p:nvSpPr>
        <p:spPr>
          <a:xfrm>
            <a:off x="2899178" y="4032183"/>
            <a:ext cx="2071689" cy="291310"/>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83" name="Text Placeholder 11">
            <a:extLst>
              <a:ext uri="{FF2B5EF4-FFF2-40B4-BE49-F238E27FC236}">
                <a16:creationId xmlns:a16="http://schemas.microsoft.com/office/drawing/2014/main" id="{94B67F94-A5C7-4E3D-9740-99D7FFED997A}"/>
              </a:ext>
            </a:extLst>
          </p:cNvPr>
          <p:cNvSpPr>
            <a:spLocks noGrp="1"/>
          </p:cNvSpPr>
          <p:nvPr>
            <p:ph type="body" sz="quarter" idx="81"/>
          </p:nvPr>
        </p:nvSpPr>
        <p:spPr>
          <a:xfrm>
            <a:off x="2974109" y="3998317"/>
            <a:ext cx="1897971" cy="359042"/>
          </a:xfrm>
        </p:spPr>
        <p:txBody>
          <a:bodyPr anchor="ctr" anchorCtr="0">
            <a:noAutofit/>
          </a:bodyPr>
          <a:lstStyle>
            <a:lvl1pPr marL="0" indent="0" algn="l">
              <a:lnSpc>
                <a:spcPct val="100000"/>
              </a:lnSpc>
              <a:buNone/>
              <a:defRPr sz="1100">
                <a:solidFill>
                  <a:schemeClr val="accent2"/>
                </a:solidFill>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84" name="Picture Placeholder 7">
            <a:extLst>
              <a:ext uri="{FF2B5EF4-FFF2-40B4-BE49-F238E27FC236}">
                <a16:creationId xmlns:a16="http://schemas.microsoft.com/office/drawing/2014/main" id="{EA590BC3-C868-40E3-8A0F-499249218C28}"/>
              </a:ext>
            </a:extLst>
          </p:cNvPr>
          <p:cNvSpPr>
            <a:spLocks noGrp="1"/>
          </p:cNvSpPr>
          <p:nvPr>
            <p:ph type="pic" sz="quarter" idx="82" hasCustomPrompt="1"/>
          </p:nvPr>
        </p:nvSpPr>
        <p:spPr>
          <a:xfrm>
            <a:off x="2903940"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85" name="Picture Placeholder 7">
            <a:extLst>
              <a:ext uri="{FF2B5EF4-FFF2-40B4-BE49-F238E27FC236}">
                <a16:creationId xmlns:a16="http://schemas.microsoft.com/office/drawing/2014/main" id="{A22C98AD-77EF-409B-951C-FE54528BF5A9}"/>
              </a:ext>
            </a:extLst>
          </p:cNvPr>
          <p:cNvSpPr>
            <a:spLocks noGrp="1"/>
          </p:cNvSpPr>
          <p:nvPr>
            <p:ph type="pic" sz="quarter" idx="83" hasCustomPrompt="1"/>
          </p:nvPr>
        </p:nvSpPr>
        <p:spPr>
          <a:xfrm>
            <a:off x="2903940"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86" name="Picture Placeholder 7">
            <a:extLst>
              <a:ext uri="{FF2B5EF4-FFF2-40B4-BE49-F238E27FC236}">
                <a16:creationId xmlns:a16="http://schemas.microsoft.com/office/drawing/2014/main" id="{CBA38FD9-2364-4C77-9A85-8243FFFC8899}"/>
              </a:ext>
            </a:extLst>
          </p:cNvPr>
          <p:cNvSpPr>
            <a:spLocks noGrp="1"/>
          </p:cNvSpPr>
          <p:nvPr>
            <p:ph type="pic" sz="quarter" idx="84" hasCustomPrompt="1"/>
          </p:nvPr>
        </p:nvSpPr>
        <p:spPr>
          <a:xfrm>
            <a:off x="3956454"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87" name="Picture Placeholder 7">
            <a:extLst>
              <a:ext uri="{FF2B5EF4-FFF2-40B4-BE49-F238E27FC236}">
                <a16:creationId xmlns:a16="http://schemas.microsoft.com/office/drawing/2014/main" id="{07DC6D40-3D5E-4309-AEBA-7FA4566827FB}"/>
              </a:ext>
            </a:extLst>
          </p:cNvPr>
          <p:cNvSpPr>
            <a:spLocks noGrp="1"/>
          </p:cNvSpPr>
          <p:nvPr>
            <p:ph type="pic" sz="quarter" idx="85" hasCustomPrompt="1"/>
          </p:nvPr>
        </p:nvSpPr>
        <p:spPr>
          <a:xfrm>
            <a:off x="3956454"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88" name="Picture Placeholder 7">
            <a:extLst>
              <a:ext uri="{FF2B5EF4-FFF2-40B4-BE49-F238E27FC236}">
                <a16:creationId xmlns:a16="http://schemas.microsoft.com/office/drawing/2014/main" id="{EB802E1D-0569-4B02-A4DF-685561A19BE6}"/>
              </a:ext>
            </a:extLst>
          </p:cNvPr>
          <p:cNvSpPr>
            <a:spLocks noGrp="1"/>
          </p:cNvSpPr>
          <p:nvPr>
            <p:ph type="pic" sz="quarter" idx="86" hasCustomPrompt="1"/>
          </p:nvPr>
        </p:nvSpPr>
        <p:spPr>
          <a:xfrm>
            <a:off x="3956454"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89" name="Picture Placeholder 7">
            <a:extLst>
              <a:ext uri="{FF2B5EF4-FFF2-40B4-BE49-F238E27FC236}">
                <a16:creationId xmlns:a16="http://schemas.microsoft.com/office/drawing/2014/main" id="{003AC32E-5753-4081-85D1-963C9821FF16}"/>
              </a:ext>
            </a:extLst>
          </p:cNvPr>
          <p:cNvSpPr>
            <a:spLocks noGrp="1"/>
          </p:cNvSpPr>
          <p:nvPr>
            <p:ph type="pic" sz="quarter" idx="87" hasCustomPrompt="1"/>
          </p:nvPr>
        </p:nvSpPr>
        <p:spPr>
          <a:xfrm>
            <a:off x="5066301"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90" name="Rectangle: Rounded Corners 89">
            <a:extLst>
              <a:ext uri="{FF2B5EF4-FFF2-40B4-BE49-F238E27FC236}">
                <a16:creationId xmlns:a16="http://schemas.microsoft.com/office/drawing/2014/main" id="{A39AF413-6195-4C2D-9164-76B445CF2189}"/>
              </a:ext>
            </a:extLst>
          </p:cNvPr>
          <p:cNvSpPr/>
          <p:nvPr/>
        </p:nvSpPr>
        <p:spPr>
          <a:xfrm>
            <a:off x="5061539" y="4032183"/>
            <a:ext cx="2071689" cy="291310"/>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91" name="Text Placeholder 11">
            <a:extLst>
              <a:ext uri="{FF2B5EF4-FFF2-40B4-BE49-F238E27FC236}">
                <a16:creationId xmlns:a16="http://schemas.microsoft.com/office/drawing/2014/main" id="{F4C66518-D368-431F-88C7-3D252354B7C0}"/>
              </a:ext>
            </a:extLst>
          </p:cNvPr>
          <p:cNvSpPr>
            <a:spLocks noGrp="1"/>
          </p:cNvSpPr>
          <p:nvPr>
            <p:ph type="body" sz="quarter" idx="88"/>
          </p:nvPr>
        </p:nvSpPr>
        <p:spPr>
          <a:xfrm>
            <a:off x="5136470" y="3998317"/>
            <a:ext cx="1897971" cy="359042"/>
          </a:xfrm>
        </p:spPr>
        <p:txBody>
          <a:bodyPr anchor="ctr" anchorCtr="0">
            <a:noAutofit/>
          </a:bodyPr>
          <a:lstStyle>
            <a:lvl1pPr marL="0" indent="0" algn="l">
              <a:lnSpc>
                <a:spcPct val="100000"/>
              </a:lnSpc>
              <a:buNone/>
              <a:defRPr sz="1100">
                <a:solidFill>
                  <a:schemeClr val="accent2"/>
                </a:solidFill>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92" name="Picture Placeholder 7">
            <a:extLst>
              <a:ext uri="{FF2B5EF4-FFF2-40B4-BE49-F238E27FC236}">
                <a16:creationId xmlns:a16="http://schemas.microsoft.com/office/drawing/2014/main" id="{A0E36B10-77E9-401F-911C-8A5F2864BF27}"/>
              </a:ext>
            </a:extLst>
          </p:cNvPr>
          <p:cNvSpPr>
            <a:spLocks noGrp="1"/>
          </p:cNvSpPr>
          <p:nvPr>
            <p:ph type="pic" sz="quarter" idx="89" hasCustomPrompt="1"/>
          </p:nvPr>
        </p:nvSpPr>
        <p:spPr>
          <a:xfrm>
            <a:off x="5066301"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93" name="Picture Placeholder 7">
            <a:extLst>
              <a:ext uri="{FF2B5EF4-FFF2-40B4-BE49-F238E27FC236}">
                <a16:creationId xmlns:a16="http://schemas.microsoft.com/office/drawing/2014/main" id="{B5D2D2D2-2CD2-4045-81A3-1067EEE4285A}"/>
              </a:ext>
            </a:extLst>
          </p:cNvPr>
          <p:cNvSpPr>
            <a:spLocks noGrp="1"/>
          </p:cNvSpPr>
          <p:nvPr>
            <p:ph type="pic" sz="quarter" idx="90" hasCustomPrompt="1"/>
          </p:nvPr>
        </p:nvSpPr>
        <p:spPr>
          <a:xfrm>
            <a:off x="5066301"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94" name="Picture Placeholder 7">
            <a:extLst>
              <a:ext uri="{FF2B5EF4-FFF2-40B4-BE49-F238E27FC236}">
                <a16:creationId xmlns:a16="http://schemas.microsoft.com/office/drawing/2014/main" id="{553C4D50-1B30-4308-B24C-496A030A2451}"/>
              </a:ext>
            </a:extLst>
          </p:cNvPr>
          <p:cNvSpPr>
            <a:spLocks noGrp="1"/>
          </p:cNvSpPr>
          <p:nvPr>
            <p:ph type="pic" sz="quarter" idx="91" hasCustomPrompt="1"/>
          </p:nvPr>
        </p:nvSpPr>
        <p:spPr>
          <a:xfrm>
            <a:off x="6118815"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95" name="Picture Placeholder 7">
            <a:extLst>
              <a:ext uri="{FF2B5EF4-FFF2-40B4-BE49-F238E27FC236}">
                <a16:creationId xmlns:a16="http://schemas.microsoft.com/office/drawing/2014/main" id="{DD176728-2F3B-428D-8C09-22A7598AB8E7}"/>
              </a:ext>
            </a:extLst>
          </p:cNvPr>
          <p:cNvSpPr>
            <a:spLocks noGrp="1"/>
          </p:cNvSpPr>
          <p:nvPr>
            <p:ph type="pic" sz="quarter" idx="92" hasCustomPrompt="1"/>
          </p:nvPr>
        </p:nvSpPr>
        <p:spPr>
          <a:xfrm>
            <a:off x="6118815"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96" name="Picture Placeholder 7">
            <a:extLst>
              <a:ext uri="{FF2B5EF4-FFF2-40B4-BE49-F238E27FC236}">
                <a16:creationId xmlns:a16="http://schemas.microsoft.com/office/drawing/2014/main" id="{D4930C76-54D9-4AF9-B658-4423CA7145BB}"/>
              </a:ext>
            </a:extLst>
          </p:cNvPr>
          <p:cNvSpPr>
            <a:spLocks noGrp="1"/>
          </p:cNvSpPr>
          <p:nvPr>
            <p:ph type="pic" sz="quarter" idx="93" hasCustomPrompt="1"/>
          </p:nvPr>
        </p:nvSpPr>
        <p:spPr>
          <a:xfrm>
            <a:off x="6118815"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97" name="Picture Placeholder 7">
            <a:extLst>
              <a:ext uri="{FF2B5EF4-FFF2-40B4-BE49-F238E27FC236}">
                <a16:creationId xmlns:a16="http://schemas.microsoft.com/office/drawing/2014/main" id="{46F22B97-793E-47A5-B1A9-F5850B9B8067}"/>
              </a:ext>
            </a:extLst>
          </p:cNvPr>
          <p:cNvSpPr>
            <a:spLocks noGrp="1"/>
          </p:cNvSpPr>
          <p:nvPr>
            <p:ph type="pic" sz="quarter" idx="94" hasCustomPrompt="1"/>
          </p:nvPr>
        </p:nvSpPr>
        <p:spPr>
          <a:xfrm>
            <a:off x="7238813" y="492153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98" name="Rectangle: Rounded Corners 97">
            <a:extLst>
              <a:ext uri="{FF2B5EF4-FFF2-40B4-BE49-F238E27FC236}">
                <a16:creationId xmlns:a16="http://schemas.microsoft.com/office/drawing/2014/main" id="{17CFC44F-DA3F-49BC-850D-BE439BFEA07A}"/>
              </a:ext>
            </a:extLst>
          </p:cNvPr>
          <p:cNvSpPr/>
          <p:nvPr/>
        </p:nvSpPr>
        <p:spPr>
          <a:xfrm>
            <a:off x="7234051" y="4033767"/>
            <a:ext cx="2071689" cy="291310"/>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99" name="Text Placeholder 11">
            <a:extLst>
              <a:ext uri="{FF2B5EF4-FFF2-40B4-BE49-F238E27FC236}">
                <a16:creationId xmlns:a16="http://schemas.microsoft.com/office/drawing/2014/main" id="{BFD1E27F-699C-4807-9092-FFA0DE0C2474}"/>
              </a:ext>
            </a:extLst>
          </p:cNvPr>
          <p:cNvSpPr>
            <a:spLocks noGrp="1"/>
          </p:cNvSpPr>
          <p:nvPr>
            <p:ph type="body" sz="quarter" idx="95"/>
          </p:nvPr>
        </p:nvSpPr>
        <p:spPr>
          <a:xfrm>
            <a:off x="7308982" y="3999901"/>
            <a:ext cx="1897971" cy="359042"/>
          </a:xfrm>
        </p:spPr>
        <p:txBody>
          <a:bodyPr anchor="ctr" anchorCtr="0">
            <a:noAutofit/>
          </a:bodyPr>
          <a:lstStyle>
            <a:lvl1pPr marL="0" indent="0" algn="l">
              <a:lnSpc>
                <a:spcPct val="100000"/>
              </a:lnSpc>
              <a:buNone/>
              <a:defRPr sz="1100">
                <a:solidFill>
                  <a:schemeClr val="accent2"/>
                </a:solidFill>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100" name="Picture Placeholder 7">
            <a:extLst>
              <a:ext uri="{FF2B5EF4-FFF2-40B4-BE49-F238E27FC236}">
                <a16:creationId xmlns:a16="http://schemas.microsoft.com/office/drawing/2014/main" id="{03C0FEB1-1200-4BEC-BC8A-47B0E1274BFD}"/>
              </a:ext>
            </a:extLst>
          </p:cNvPr>
          <p:cNvSpPr>
            <a:spLocks noGrp="1"/>
          </p:cNvSpPr>
          <p:nvPr>
            <p:ph type="pic" sz="quarter" idx="96" hasCustomPrompt="1"/>
          </p:nvPr>
        </p:nvSpPr>
        <p:spPr>
          <a:xfrm>
            <a:off x="7238813" y="4380190"/>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01" name="Picture Placeholder 7">
            <a:extLst>
              <a:ext uri="{FF2B5EF4-FFF2-40B4-BE49-F238E27FC236}">
                <a16:creationId xmlns:a16="http://schemas.microsoft.com/office/drawing/2014/main" id="{3DB65C3E-EB57-4AF1-BD3A-BD129B16E1BC}"/>
              </a:ext>
            </a:extLst>
          </p:cNvPr>
          <p:cNvSpPr>
            <a:spLocks noGrp="1"/>
          </p:cNvSpPr>
          <p:nvPr>
            <p:ph type="pic" sz="quarter" idx="97" hasCustomPrompt="1"/>
          </p:nvPr>
        </p:nvSpPr>
        <p:spPr>
          <a:xfrm>
            <a:off x="7238813" y="546288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02" name="Picture Placeholder 7">
            <a:extLst>
              <a:ext uri="{FF2B5EF4-FFF2-40B4-BE49-F238E27FC236}">
                <a16:creationId xmlns:a16="http://schemas.microsoft.com/office/drawing/2014/main" id="{CA545355-4A0A-419C-ADAD-E3B7A4FE438F}"/>
              </a:ext>
            </a:extLst>
          </p:cNvPr>
          <p:cNvSpPr>
            <a:spLocks noGrp="1"/>
          </p:cNvSpPr>
          <p:nvPr>
            <p:ph type="pic" sz="quarter" idx="98" hasCustomPrompt="1"/>
          </p:nvPr>
        </p:nvSpPr>
        <p:spPr>
          <a:xfrm>
            <a:off x="8291327" y="492153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03" name="Picture Placeholder 7">
            <a:extLst>
              <a:ext uri="{FF2B5EF4-FFF2-40B4-BE49-F238E27FC236}">
                <a16:creationId xmlns:a16="http://schemas.microsoft.com/office/drawing/2014/main" id="{827F04AC-B79A-4E80-A822-25C7AE5A7332}"/>
              </a:ext>
            </a:extLst>
          </p:cNvPr>
          <p:cNvSpPr>
            <a:spLocks noGrp="1"/>
          </p:cNvSpPr>
          <p:nvPr>
            <p:ph type="pic" sz="quarter" idx="99" hasCustomPrompt="1"/>
          </p:nvPr>
        </p:nvSpPr>
        <p:spPr>
          <a:xfrm>
            <a:off x="8291327" y="4380190"/>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04" name="Picture Placeholder 7">
            <a:extLst>
              <a:ext uri="{FF2B5EF4-FFF2-40B4-BE49-F238E27FC236}">
                <a16:creationId xmlns:a16="http://schemas.microsoft.com/office/drawing/2014/main" id="{8678D5E7-B498-4020-ABC2-574A83DBB03E}"/>
              </a:ext>
            </a:extLst>
          </p:cNvPr>
          <p:cNvSpPr>
            <a:spLocks noGrp="1"/>
          </p:cNvSpPr>
          <p:nvPr>
            <p:ph type="pic" sz="quarter" idx="100" hasCustomPrompt="1"/>
          </p:nvPr>
        </p:nvSpPr>
        <p:spPr>
          <a:xfrm>
            <a:off x="8291327" y="546288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05" name="Picture Placeholder 7">
            <a:extLst>
              <a:ext uri="{FF2B5EF4-FFF2-40B4-BE49-F238E27FC236}">
                <a16:creationId xmlns:a16="http://schemas.microsoft.com/office/drawing/2014/main" id="{43547CD0-A0EA-4BB0-B362-0C6B9365E0DE}"/>
              </a:ext>
            </a:extLst>
          </p:cNvPr>
          <p:cNvSpPr>
            <a:spLocks noGrp="1"/>
          </p:cNvSpPr>
          <p:nvPr>
            <p:ph type="pic" sz="quarter" idx="101" hasCustomPrompt="1"/>
          </p:nvPr>
        </p:nvSpPr>
        <p:spPr>
          <a:xfrm>
            <a:off x="9401174"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06" name="Rectangle: Rounded Corners 105">
            <a:extLst>
              <a:ext uri="{FF2B5EF4-FFF2-40B4-BE49-F238E27FC236}">
                <a16:creationId xmlns:a16="http://schemas.microsoft.com/office/drawing/2014/main" id="{C2E6E7A4-D877-4B54-BC50-42B068C46DCA}"/>
              </a:ext>
            </a:extLst>
          </p:cNvPr>
          <p:cNvSpPr/>
          <p:nvPr/>
        </p:nvSpPr>
        <p:spPr>
          <a:xfrm>
            <a:off x="9396412" y="4032183"/>
            <a:ext cx="2071689" cy="291310"/>
          </a:xfrm>
          <a:prstGeom prst="roundRect">
            <a:avLst>
              <a:gd name="adj" fmla="val 4229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500" dirty="0">
              <a:solidFill>
                <a:schemeClr val="bg1"/>
              </a:solidFill>
            </a:endParaRPr>
          </a:p>
        </p:txBody>
      </p:sp>
      <p:sp>
        <p:nvSpPr>
          <p:cNvPr id="107" name="Text Placeholder 11">
            <a:extLst>
              <a:ext uri="{FF2B5EF4-FFF2-40B4-BE49-F238E27FC236}">
                <a16:creationId xmlns:a16="http://schemas.microsoft.com/office/drawing/2014/main" id="{B1FFE3FE-6B86-40A6-8630-714937142105}"/>
              </a:ext>
            </a:extLst>
          </p:cNvPr>
          <p:cNvSpPr>
            <a:spLocks noGrp="1"/>
          </p:cNvSpPr>
          <p:nvPr>
            <p:ph type="body" sz="quarter" idx="102"/>
          </p:nvPr>
        </p:nvSpPr>
        <p:spPr>
          <a:xfrm>
            <a:off x="9471343" y="3998317"/>
            <a:ext cx="1897971" cy="359042"/>
          </a:xfrm>
        </p:spPr>
        <p:txBody>
          <a:bodyPr anchor="ctr" anchorCtr="0">
            <a:noAutofit/>
          </a:bodyPr>
          <a:lstStyle>
            <a:lvl1pPr marL="0" indent="0" algn="l">
              <a:lnSpc>
                <a:spcPct val="100000"/>
              </a:lnSpc>
              <a:buNone/>
              <a:defRPr sz="1100">
                <a:solidFill>
                  <a:schemeClr val="accent2"/>
                </a:solidFill>
                <a:latin typeface="Open Sans SemiBold" panose="020B0706030804020204" pitchFamily="34" charset="0"/>
                <a:ea typeface="Open Sans SemiBold" panose="020B0706030804020204" pitchFamily="34" charset="0"/>
                <a:cs typeface="Open Sans SemiBold" panose="020B0706030804020204" pitchFamily="34" charset="0"/>
              </a:defRPr>
            </a:lvl1pPr>
            <a:lvl2pPr>
              <a:defRPr sz="1500"/>
            </a:lvl2pPr>
            <a:lvl3pPr>
              <a:defRPr sz="1500"/>
            </a:lvl3pPr>
            <a:lvl4pPr>
              <a:defRPr sz="1500"/>
            </a:lvl4pPr>
            <a:lvl5pPr>
              <a:defRPr sz="1500"/>
            </a:lvl5pPr>
          </a:lstStyle>
          <a:p>
            <a:pPr lvl="0"/>
            <a:r>
              <a:rPr lang="en-US"/>
              <a:t>Click to edit Master text styles</a:t>
            </a:r>
          </a:p>
        </p:txBody>
      </p:sp>
      <p:sp>
        <p:nvSpPr>
          <p:cNvPr id="108" name="Picture Placeholder 7">
            <a:extLst>
              <a:ext uri="{FF2B5EF4-FFF2-40B4-BE49-F238E27FC236}">
                <a16:creationId xmlns:a16="http://schemas.microsoft.com/office/drawing/2014/main" id="{BDDD59F1-2126-4DC9-8D73-936159E12537}"/>
              </a:ext>
            </a:extLst>
          </p:cNvPr>
          <p:cNvSpPr>
            <a:spLocks noGrp="1"/>
          </p:cNvSpPr>
          <p:nvPr>
            <p:ph type="pic" sz="quarter" idx="103" hasCustomPrompt="1"/>
          </p:nvPr>
        </p:nvSpPr>
        <p:spPr>
          <a:xfrm>
            <a:off x="9401174"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09" name="Picture Placeholder 7">
            <a:extLst>
              <a:ext uri="{FF2B5EF4-FFF2-40B4-BE49-F238E27FC236}">
                <a16:creationId xmlns:a16="http://schemas.microsoft.com/office/drawing/2014/main" id="{27CC1628-4743-4022-8954-5B13216BECB0}"/>
              </a:ext>
            </a:extLst>
          </p:cNvPr>
          <p:cNvSpPr>
            <a:spLocks noGrp="1"/>
          </p:cNvSpPr>
          <p:nvPr>
            <p:ph type="pic" sz="quarter" idx="104" hasCustomPrompt="1"/>
          </p:nvPr>
        </p:nvSpPr>
        <p:spPr>
          <a:xfrm>
            <a:off x="9401174"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10" name="Picture Placeholder 7">
            <a:extLst>
              <a:ext uri="{FF2B5EF4-FFF2-40B4-BE49-F238E27FC236}">
                <a16:creationId xmlns:a16="http://schemas.microsoft.com/office/drawing/2014/main" id="{7A0F3FFB-AC83-40D0-9A1D-E1BDB5D0E7E5}"/>
              </a:ext>
            </a:extLst>
          </p:cNvPr>
          <p:cNvSpPr>
            <a:spLocks noGrp="1"/>
          </p:cNvSpPr>
          <p:nvPr>
            <p:ph type="pic" sz="quarter" idx="105" hasCustomPrompt="1"/>
          </p:nvPr>
        </p:nvSpPr>
        <p:spPr>
          <a:xfrm>
            <a:off x="10453688"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11" name="Picture Placeholder 7">
            <a:extLst>
              <a:ext uri="{FF2B5EF4-FFF2-40B4-BE49-F238E27FC236}">
                <a16:creationId xmlns:a16="http://schemas.microsoft.com/office/drawing/2014/main" id="{78B3902C-453C-4F03-A9C9-4B9713D02E42}"/>
              </a:ext>
            </a:extLst>
          </p:cNvPr>
          <p:cNvSpPr>
            <a:spLocks noGrp="1"/>
          </p:cNvSpPr>
          <p:nvPr>
            <p:ph type="pic" sz="quarter" idx="106" hasCustomPrompt="1"/>
          </p:nvPr>
        </p:nvSpPr>
        <p:spPr>
          <a:xfrm>
            <a:off x="10453688"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12" name="Picture Placeholder 7">
            <a:extLst>
              <a:ext uri="{FF2B5EF4-FFF2-40B4-BE49-F238E27FC236}">
                <a16:creationId xmlns:a16="http://schemas.microsoft.com/office/drawing/2014/main" id="{D322A23A-BA9A-4753-9890-F48048C05580}"/>
              </a:ext>
            </a:extLst>
          </p:cNvPr>
          <p:cNvSpPr>
            <a:spLocks noGrp="1"/>
          </p:cNvSpPr>
          <p:nvPr>
            <p:ph type="pic" sz="quarter" idx="107" hasCustomPrompt="1"/>
          </p:nvPr>
        </p:nvSpPr>
        <p:spPr>
          <a:xfrm>
            <a:off x="10453688"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Tree>
    <p:extLst>
      <p:ext uri="{BB962C8B-B14F-4D97-AF65-F5344CB8AC3E}">
        <p14:creationId xmlns:p14="http://schemas.microsoft.com/office/powerpoint/2010/main" val="1175308115"/>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Key Industry Verticals No Heading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4D9DD-3352-40AC-9E68-DE965A158152}"/>
              </a:ext>
            </a:extLst>
          </p:cNvPr>
          <p:cNvSpPr>
            <a:spLocks noGrp="1"/>
          </p:cNvSpPr>
          <p:nvPr>
            <p:ph type="title"/>
          </p:nvPr>
        </p:nvSpPr>
        <p:spPr/>
        <p:txBody>
          <a:bodyPr/>
          <a:lstStyle/>
          <a:p>
            <a:r>
              <a:rPr lang="en-US"/>
              <a:t>Click to edit Master title style</a:t>
            </a:r>
            <a:endParaRPr lang="en-GB"/>
          </a:p>
        </p:txBody>
      </p:sp>
      <p:sp>
        <p:nvSpPr>
          <p:cNvPr id="4" name="Date Placeholder 3">
            <a:extLst>
              <a:ext uri="{FF2B5EF4-FFF2-40B4-BE49-F238E27FC236}">
                <a16:creationId xmlns:a16="http://schemas.microsoft.com/office/drawing/2014/main" id="{7B9BA025-7C27-4396-9399-509245594FD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0E0BE742-4E65-4477-9CAA-20EC46E29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7DEE7C-9533-4B99-BD73-958D3AEC78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113" name="Picture Placeholder 7">
            <a:extLst>
              <a:ext uri="{FF2B5EF4-FFF2-40B4-BE49-F238E27FC236}">
                <a16:creationId xmlns:a16="http://schemas.microsoft.com/office/drawing/2014/main" id="{FDB87512-2057-4D66-A4D0-5657C16F6BDD}"/>
              </a:ext>
            </a:extLst>
          </p:cNvPr>
          <p:cNvSpPr>
            <a:spLocks noGrp="1"/>
          </p:cNvSpPr>
          <p:nvPr>
            <p:ph type="pic" sz="quarter" idx="39" hasCustomPrompt="1"/>
          </p:nvPr>
        </p:nvSpPr>
        <p:spPr>
          <a:xfrm>
            <a:off x="723899"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16" name="Picture Placeholder 7">
            <a:extLst>
              <a:ext uri="{FF2B5EF4-FFF2-40B4-BE49-F238E27FC236}">
                <a16:creationId xmlns:a16="http://schemas.microsoft.com/office/drawing/2014/main" id="{03540F90-6DE1-4287-8DEB-472C6CD8C1BE}"/>
              </a:ext>
            </a:extLst>
          </p:cNvPr>
          <p:cNvSpPr>
            <a:spLocks noGrp="1"/>
          </p:cNvSpPr>
          <p:nvPr>
            <p:ph type="pic" sz="quarter" idx="40" hasCustomPrompt="1"/>
          </p:nvPr>
        </p:nvSpPr>
        <p:spPr>
          <a:xfrm>
            <a:off x="723899"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17" name="Picture Placeholder 7">
            <a:extLst>
              <a:ext uri="{FF2B5EF4-FFF2-40B4-BE49-F238E27FC236}">
                <a16:creationId xmlns:a16="http://schemas.microsoft.com/office/drawing/2014/main" id="{6EC1587E-CA6D-415E-9A7F-8B105BFD21A3}"/>
              </a:ext>
            </a:extLst>
          </p:cNvPr>
          <p:cNvSpPr>
            <a:spLocks noGrp="1"/>
          </p:cNvSpPr>
          <p:nvPr>
            <p:ph type="pic" sz="quarter" idx="41" hasCustomPrompt="1"/>
          </p:nvPr>
        </p:nvSpPr>
        <p:spPr>
          <a:xfrm>
            <a:off x="723899"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18" name="Picture Placeholder 7">
            <a:extLst>
              <a:ext uri="{FF2B5EF4-FFF2-40B4-BE49-F238E27FC236}">
                <a16:creationId xmlns:a16="http://schemas.microsoft.com/office/drawing/2014/main" id="{6635DA59-0638-4D9F-BAA2-18E2420460E8}"/>
              </a:ext>
            </a:extLst>
          </p:cNvPr>
          <p:cNvSpPr>
            <a:spLocks noGrp="1"/>
          </p:cNvSpPr>
          <p:nvPr>
            <p:ph type="pic" sz="quarter" idx="42" hasCustomPrompt="1"/>
          </p:nvPr>
        </p:nvSpPr>
        <p:spPr>
          <a:xfrm>
            <a:off x="1776413"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19" name="Picture Placeholder 7">
            <a:extLst>
              <a:ext uri="{FF2B5EF4-FFF2-40B4-BE49-F238E27FC236}">
                <a16:creationId xmlns:a16="http://schemas.microsoft.com/office/drawing/2014/main" id="{4BACA9C0-1BEA-45B6-B97B-1B2726A99932}"/>
              </a:ext>
            </a:extLst>
          </p:cNvPr>
          <p:cNvSpPr>
            <a:spLocks noGrp="1"/>
          </p:cNvSpPr>
          <p:nvPr>
            <p:ph type="pic" sz="quarter" idx="43" hasCustomPrompt="1"/>
          </p:nvPr>
        </p:nvSpPr>
        <p:spPr>
          <a:xfrm>
            <a:off x="1776413"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20" name="Picture Placeholder 7">
            <a:extLst>
              <a:ext uri="{FF2B5EF4-FFF2-40B4-BE49-F238E27FC236}">
                <a16:creationId xmlns:a16="http://schemas.microsoft.com/office/drawing/2014/main" id="{B4BAF616-C850-41D6-8C43-7FD1D5B8CD91}"/>
              </a:ext>
            </a:extLst>
          </p:cNvPr>
          <p:cNvSpPr>
            <a:spLocks noGrp="1"/>
          </p:cNvSpPr>
          <p:nvPr>
            <p:ph type="pic" sz="quarter" idx="44" hasCustomPrompt="1"/>
          </p:nvPr>
        </p:nvSpPr>
        <p:spPr>
          <a:xfrm>
            <a:off x="1776413"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21" name="Picture Placeholder 7">
            <a:extLst>
              <a:ext uri="{FF2B5EF4-FFF2-40B4-BE49-F238E27FC236}">
                <a16:creationId xmlns:a16="http://schemas.microsoft.com/office/drawing/2014/main" id="{88F0158E-CBCA-4869-8486-9322C4DFDCF8}"/>
              </a:ext>
            </a:extLst>
          </p:cNvPr>
          <p:cNvSpPr>
            <a:spLocks noGrp="1"/>
          </p:cNvSpPr>
          <p:nvPr>
            <p:ph type="pic" sz="quarter" idx="45" hasCustomPrompt="1"/>
          </p:nvPr>
        </p:nvSpPr>
        <p:spPr>
          <a:xfrm>
            <a:off x="2903940"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24" name="Picture Placeholder 7">
            <a:extLst>
              <a:ext uri="{FF2B5EF4-FFF2-40B4-BE49-F238E27FC236}">
                <a16:creationId xmlns:a16="http://schemas.microsoft.com/office/drawing/2014/main" id="{252411A6-1F8F-4371-9D6C-8302B4D892D1}"/>
              </a:ext>
            </a:extLst>
          </p:cNvPr>
          <p:cNvSpPr>
            <a:spLocks noGrp="1"/>
          </p:cNvSpPr>
          <p:nvPr>
            <p:ph type="pic" sz="quarter" idx="47" hasCustomPrompt="1"/>
          </p:nvPr>
        </p:nvSpPr>
        <p:spPr>
          <a:xfrm>
            <a:off x="2903940"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25" name="Picture Placeholder 7">
            <a:extLst>
              <a:ext uri="{FF2B5EF4-FFF2-40B4-BE49-F238E27FC236}">
                <a16:creationId xmlns:a16="http://schemas.microsoft.com/office/drawing/2014/main" id="{F884E687-D636-4950-A4FA-FABD9B420B67}"/>
              </a:ext>
            </a:extLst>
          </p:cNvPr>
          <p:cNvSpPr>
            <a:spLocks noGrp="1"/>
          </p:cNvSpPr>
          <p:nvPr>
            <p:ph type="pic" sz="quarter" idx="48" hasCustomPrompt="1"/>
          </p:nvPr>
        </p:nvSpPr>
        <p:spPr>
          <a:xfrm>
            <a:off x="2903940"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26" name="Picture Placeholder 7">
            <a:extLst>
              <a:ext uri="{FF2B5EF4-FFF2-40B4-BE49-F238E27FC236}">
                <a16:creationId xmlns:a16="http://schemas.microsoft.com/office/drawing/2014/main" id="{25211E91-37CE-44C4-944F-DA668B8911A3}"/>
              </a:ext>
            </a:extLst>
          </p:cNvPr>
          <p:cNvSpPr>
            <a:spLocks noGrp="1"/>
          </p:cNvSpPr>
          <p:nvPr>
            <p:ph type="pic" sz="quarter" idx="49" hasCustomPrompt="1"/>
          </p:nvPr>
        </p:nvSpPr>
        <p:spPr>
          <a:xfrm>
            <a:off x="3956454"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27" name="Picture Placeholder 7">
            <a:extLst>
              <a:ext uri="{FF2B5EF4-FFF2-40B4-BE49-F238E27FC236}">
                <a16:creationId xmlns:a16="http://schemas.microsoft.com/office/drawing/2014/main" id="{A6CE1754-E53F-4CBC-BABF-1FC2FF30CA57}"/>
              </a:ext>
            </a:extLst>
          </p:cNvPr>
          <p:cNvSpPr>
            <a:spLocks noGrp="1"/>
          </p:cNvSpPr>
          <p:nvPr>
            <p:ph type="pic" sz="quarter" idx="50" hasCustomPrompt="1"/>
          </p:nvPr>
        </p:nvSpPr>
        <p:spPr>
          <a:xfrm>
            <a:off x="3956454"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28" name="Picture Placeholder 7">
            <a:extLst>
              <a:ext uri="{FF2B5EF4-FFF2-40B4-BE49-F238E27FC236}">
                <a16:creationId xmlns:a16="http://schemas.microsoft.com/office/drawing/2014/main" id="{DE5DAB2B-1496-456A-B7F6-CBF098873F21}"/>
              </a:ext>
            </a:extLst>
          </p:cNvPr>
          <p:cNvSpPr>
            <a:spLocks noGrp="1"/>
          </p:cNvSpPr>
          <p:nvPr>
            <p:ph type="pic" sz="quarter" idx="51" hasCustomPrompt="1"/>
          </p:nvPr>
        </p:nvSpPr>
        <p:spPr>
          <a:xfrm>
            <a:off x="3956454"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29" name="Picture Placeholder 7">
            <a:extLst>
              <a:ext uri="{FF2B5EF4-FFF2-40B4-BE49-F238E27FC236}">
                <a16:creationId xmlns:a16="http://schemas.microsoft.com/office/drawing/2014/main" id="{B6FF5CDC-E645-4EC1-B3F6-2FF486CD71A1}"/>
              </a:ext>
            </a:extLst>
          </p:cNvPr>
          <p:cNvSpPr>
            <a:spLocks noGrp="1"/>
          </p:cNvSpPr>
          <p:nvPr>
            <p:ph type="pic" sz="quarter" idx="52" hasCustomPrompt="1"/>
          </p:nvPr>
        </p:nvSpPr>
        <p:spPr>
          <a:xfrm>
            <a:off x="5066301"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32" name="Picture Placeholder 7">
            <a:extLst>
              <a:ext uri="{FF2B5EF4-FFF2-40B4-BE49-F238E27FC236}">
                <a16:creationId xmlns:a16="http://schemas.microsoft.com/office/drawing/2014/main" id="{B7989AAD-A6CD-4481-8EEF-71215CF0D97A}"/>
              </a:ext>
            </a:extLst>
          </p:cNvPr>
          <p:cNvSpPr>
            <a:spLocks noGrp="1"/>
          </p:cNvSpPr>
          <p:nvPr>
            <p:ph type="pic" sz="quarter" idx="54" hasCustomPrompt="1"/>
          </p:nvPr>
        </p:nvSpPr>
        <p:spPr>
          <a:xfrm>
            <a:off x="5066301"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33" name="Picture Placeholder 7">
            <a:extLst>
              <a:ext uri="{FF2B5EF4-FFF2-40B4-BE49-F238E27FC236}">
                <a16:creationId xmlns:a16="http://schemas.microsoft.com/office/drawing/2014/main" id="{997B3FB8-53DA-49C2-80AF-CE8D35DB1AD0}"/>
              </a:ext>
            </a:extLst>
          </p:cNvPr>
          <p:cNvSpPr>
            <a:spLocks noGrp="1"/>
          </p:cNvSpPr>
          <p:nvPr>
            <p:ph type="pic" sz="quarter" idx="55" hasCustomPrompt="1"/>
          </p:nvPr>
        </p:nvSpPr>
        <p:spPr>
          <a:xfrm>
            <a:off x="5066301"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34" name="Picture Placeholder 7">
            <a:extLst>
              <a:ext uri="{FF2B5EF4-FFF2-40B4-BE49-F238E27FC236}">
                <a16:creationId xmlns:a16="http://schemas.microsoft.com/office/drawing/2014/main" id="{E13A9400-CEDB-47F0-B6C8-5E981BC08E32}"/>
              </a:ext>
            </a:extLst>
          </p:cNvPr>
          <p:cNvSpPr>
            <a:spLocks noGrp="1"/>
          </p:cNvSpPr>
          <p:nvPr>
            <p:ph type="pic" sz="quarter" idx="56" hasCustomPrompt="1"/>
          </p:nvPr>
        </p:nvSpPr>
        <p:spPr>
          <a:xfrm>
            <a:off x="6118815"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35" name="Picture Placeholder 7">
            <a:extLst>
              <a:ext uri="{FF2B5EF4-FFF2-40B4-BE49-F238E27FC236}">
                <a16:creationId xmlns:a16="http://schemas.microsoft.com/office/drawing/2014/main" id="{AE74F63B-A0F3-403B-B4A0-3094C3A67A86}"/>
              </a:ext>
            </a:extLst>
          </p:cNvPr>
          <p:cNvSpPr>
            <a:spLocks noGrp="1"/>
          </p:cNvSpPr>
          <p:nvPr>
            <p:ph type="pic" sz="quarter" idx="57" hasCustomPrompt="1"/>
          </p:nvPr>
        </p:nvSpPr>
        <p:spPr>
          <a:xfrm>
            <a:off x="6118815"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36" name="Picture Placeholder 7">
            <a:extLst>
              <a:ext uri="{FF2B5EF4-FFF2-40B4-BE49-F238E27FC236}">
                <a16:creationId xmlns:a16="http://schemas.microsoft.com/office/drawing/2014/main" id="{639E1C11-9958-4DFD-AF31-8085628F0F4B}"/>
              </a:ext>
            </a:extLst>
          </p:cNvPr>
          <p:cNvSpPr>
            <a:spLocks noGrp="1"/>
          </p:cNvSpPr>
          <p:nvPr>
            <p:ph type="pic" sz="quarter" idx="58" hasCustomPrompt="1"/>
          </p:nvPr>
        </p:nvSpPr>
        <p:spPr>
          <a:xfrm>
            <a:off x="6118815"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37" name="Picture Placeholder 7">
            <a:extLst>
              <a:ext uri="{FF2B5EF4-FFF2-40B4-BE49-F238E27FC236}">
                <a16:creationId xmlns:a16="http://schemas.microsoft.com/office/drawing/2014/main" id="{DE6F33CD-DD81-45B7-86D1-FF7968011C3B}"/>
              </a:ext>
            </a:extLst>
          </p:cNvPr>
          <p:cNvSpPr>
            <a:spLocks noGrp="1"/>
          </p:cNvSpPr>
          <p:nvPr>
            <p:ph type="pic" sz="quarter" idx="59" hasCustomPrompt="1"/>
          </p:nvPr>
        </p:nvSpPr>
        <p:spPr>
          <a:xfrm>
            <a:off x="7238813" y="282434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40" name="Picture Placeholder 7">
            <a:extLst>
              <a:ext uri="{FF2B5EF4-FFF2-40B4-BE49-F238E27FC236}">
                <a16:creationId xmlns:a16="http://schemas.microsoft.com/office/drawing/2014/main" id="{F9804574-5F59-4BE4-91B8-A5A300957B3D}"/>
              </a:ext>
            </a:extLst>
          </p:cNvPr>
          <p:cNvSpPr>
            <a:spLocks noGrp="1"/>
          </p:cNvSpPr>
          <p:nvPr>
            <p:ph type="pic" sz="quarter" idx="61" hasCustomPrompt="1"/>
          </p:nvPr>
        </p:nvSpPr>
        <p:spPr>
          <a:xfrm>
            <a:off x="7238813" y="2283003"/>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41" name="Picture Placeholder 7">
            <a:extLst>
              <a:ext uri="{FF2B5EF4-FFF2-40B4-BE49-F238E27FC236}">
                <a16:creationId xmlns:a16="http://schemas.microsoft.com/office/drawing/2014/main" id="{988EED60-0B81-4E92-8F99-D3FDB0980FD4}"/>
              </a:ext>
            </a:extLst>
          </p:cNvPr>
          <p:cNvSpPr>
            <a:spLocks noGrp="1"/>
          </p:cNvSpPr>
          <p:nvPr>
            <p:ph type="pic" sz="quarter" idx="62" hasCustomPrompt="1"/>
          </p:nvPr>
        </p:nvSpPr>
        <p:spPr>
          <a:xfrm>
            <a:off x="7238813" y="336569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42" name="Picture Placeholder 7">
            <a:extLst>
              <a:ext uri="{FF2B5EF4-FFF2-40B4-BE49-F238E27FC236}">
                <a16:creationId xmlns:a16="http://schemas.microsoft.com/office/drawing/2014/main" id="{06863FED-B8A7-4807-9E20-BE46BD624018}"/>
              </a:ext>
            </a:extLst>
          </p:cNvPr>
          <p:cNvSpPr>
            <a:spLocks noGrp="1"/>
          </p:cNvSpPr>
          <p:nvPr>
            <p:ph type="pic" sz="quarter" idx="63" hasCustomPrompt="1"/>
          </p:nvPr>
        </p:nvSpPr>
        <p:spPr>
          <a:xfrm>
            <a:off x="8291327" y="282434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43" name="Picture Placeholder 7">
            <a:extLst>
              <a:ext uri="{FF2B5EF4-FFF2-40B4-BE49-F238E27FC236}">
                <a16:creationId xmlns:a16="http://schemas.microsoft.com/office/drawing/2014/main" id="{A3F3C1EA-87BB-4511-A20B-7334F0753108}"/>
              </a:ext>
            </a:extLst>
          </p:cNvPr>
          <p:cNvSpPr>
            <a:spLocks noGrp="1"/>
          </p:cNvSpPr>
          <p:nvPr>
            <p:ph type="pic" sz="quarter" idx="64" hasCustomPrompt="1"/>
          </p:nvPr>
        </p:nvSpPr>
        <p:spPr>
          <a:xfrm>
            <a:off x="8291327" y="2283003"/>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44" name="Picture Placeholder 7">
            <a:extLst>
              <a:ext uri="{FF2B5EF4-FFF2-40B4-BE49-F238E27FC236}">
                <a16:creationId xmlns:a16="http://schemas.microsoft.com/office/drawing/2014/main" id="{61516834-6F94-4D6D-A34D-C4BD5BFB8D02}"/>
              </a:ext>
            </a:extLst>
          </p:cNvPr>
          <p:cNvSpPr>
            <a:spLocks noGrp="1"/>
          </p:cNvSpPr>
          <p:nvPr>
            <p:ph type="pic" sz="quarter" idx="65" hasCustomPrompt="1"/>
          </p:nvPr>
        </p:nvSpPr>
        <p:spPr>
          <a:xfrm>
            <a:off x="8291327" y="336569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45" name="Picture Placeholder 7">
            <a:extLst>
              <a:ext uri="{FF2B5EF4-FFF2-40B4-BE49-F238E27FC236}">
                <a16:creationId xmlns:a16="http://schemas.microsoft.com/office/drawing/2014/main" id="{F46EDEFC-AEB6-4067-AD58-071506154268}"/>
              </a:ext>
            </a:extLst>
          </p:cNvPr>
          <p:cNvSpPr>
            <a:spLocks noGrp="1"/>
          </p:cNvSpPr>
          <p:nvPr>
            <p:ph type="pic" sz="quarter" idx="66" hasCustomPrompt="1"/>
          </p:nvPr>
        </p:nvSpPr>
        <p:spPr>
          <a:xfrm>
            <a:off x="9401174"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48" name="Picture Placeholder 7">
            <a:extLst>
              <a:ext uri="{FF2B5EF4-FFF2-40B4-BE49-F238E27FC236}">
                <a16:creationId xmlns:a16="http://schemas.microsoft.com/office/drawing/2014/main" id="{2EA4EA45-5CC8-484A-8327-2458C61CDAA0}"/>
              </a:ext>
            </a:extLst>
          </p:cNvPr>
          <p:cNvSpPr>
            <a:spLocks noGrp="1"/>
          </p:cNvSpPr>
          <p:nvPr>
            <p:ph type="pic" sz="quarter" idx="68" hasCustomPrompt="1"/>
          </p:nvPr>
        </p:nvSpPr>
        <p:spPr>
          <a:xfrm>
            <a:off x="9401174"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49" name="Picture Placeholder 7">
            <a:extLst>
              <a:ext uri="{FF2B5EF4-FFF2-40B4-BE49-F238E27FC236}">
                <a16:creationId xmlns:a16="http://schemas.microsoft.com/office/drawing/2014/main" id="{DB2EA5AA-3F4D-4D4C-9667-8C6A0B14F88C}"/>
              </a:ext>
            </a:extLst>
          </p:cNvPr>
          <p:cNvSpPr>
            <a:spLocks noGrp="1"/>
          </p:cNvSpPr>
          <p:nvPr>
            <p:ph type="pic" sz="quarter" idx="69" hasCustomPrompt="1"/>
          </p:nvPr>
        </p:nvSpPr>
        <p:spPr>
          <a:xfrm>
            <a:off x="9401174"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50" name="Picture Placeholder 7">
            <a:extLst>
              <a:ext uri="{FF2B5EF4-FFF2-40B4-BE49-F238E27FC236}">
                <a16:creationId xmlns:a16="http://schemas.microsoft.com/office/drawing/2014/main" id="{E870A326-4889-488E-9AD6-DA2B3AC906FC}"/>
              </a:ext>
            </a:extLst>
          </p:cNvPr>
          <p:cNvSpPr>
            <a:spLocks noGrp="1"/>
          </p:cNvSpPr>
          <p:nvPr>
            <p:ph type="pic" sz="quarter" idx="70" hasCustomPrompt="1"/>
          </p:nvPr>
        </p:nvSpPr>
        <p:spPr>
          <a:xfrm>
            <a:off x="10453688" y="2822765"/>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51" name="Picture Placeholder 7">
            <a:extLst>
              <a:ext uri="{FF2B5EF4-FFF2-40B4-BE49-F238E27FC236}">
                <a16:creationId xmlns:a16="http://schemas.microsoft.com/office/drawing/2014/main" id="{10BA71A1-6170-4063-9FA9-CE73DEA4CD15}"/>
              </a:ext>
            </a:extLst>
          </p:cNvPr>
          <p:cNvSpPr>
            <a:spLocks noGrp="1"/>
          </p:cNvSpPr>
          <p:nvPr>
            <p:ph type="pic" sz="quarter" idx="71" hasCustomPrompt="1"/>
          </p:nvPr>
        </p:nvSpPr>
        <p:spPr>
          <a:xfrm>
            <a:off x="10453688" y="2281419"/>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52" name="Picture Placeholder 7">
            <a:extLst>
              <a:ext uri="{FF2B5EF4-FFF2-40B4-BE49-F238E27FC236}">
                <a16:creationId xmlns:a16="http://schemas.microsoft.com/office/drawing/2014/main" id="{29F090CB-6841-4BE8-99D4-2863E38D8C90}"/>
              </a:ext>
            </a:extLst>
          </p:cNvPr>
          <p:cNvSpPr>
            <a:spLocks noGrp="1"/>
          </p:cNvSpPr>
          <p:nvPr>
            <p:ph type="pic" sz="quarter" idx="72" hasCustomPrompt="1"/>
          </p:nvPr>
        </p:nvSpPr>
        <p:spPr>
          <a:xfrm>
            <a:off x="10453688" y="3364111"/>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53" name="Picture Placeholder 7">
            <a:extLst>
              <a:ext uri="{FF2B5EF4-FFF2-40B4-BE49-F238E27FC236}">
                <a16:creationId xmlns:a16="http://schemas.microsoft.com/office/drawing/2014/main" id="{67374118-D3FF-49AD-92D2-90036CCC4C03}"/>
              </a:ext>
            </a:extLst>
          </p:cNvPr>
          <p:cNvSpPr>
            <a:spLocks noGrp="1"/>
          </p:cNvSpPr>
          <p:nvPr>
            <p:ph type="pic" sz="quarter" idx="73" hasCustomPrompt="1"/>
          </p:nvPr>
        </p:nvSpPr>
        <p:spPr>
          <a:xfrm>
            <a:off x="723899"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56" name="Picture Placeholder 7">
            <a:extLst>
              <a:ext uri="{FF2B5EF4-FFF2-40B4-BE49-F238E27FC236}">
                <a16:creationId xmlns:a16="http://schemas.microsoft.com/office/drawing/2014/main" id="{A574407E-16BD-44FA-A4B7-1F4466517296}"/>
              </a:ext>
            </a:extLst>
          </p:cNvPr>
          <p:cNvSpPr>
            <a:spLocks noGrp="1"/>
          </p:cNvSpPr>
          <p:nvPr>
            <p:ph type="pic" sz="quarter" idx="75" hasCustomPrompt="1"/>
          </p:nvPr>
        </p:nvSpPr>
        <p:spPr>
          <a:xfrm>
            <a:off x="723899"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57" name="Picture Placeholder 7">
            <a:extLst>
              <a:ext uri="{FF2B5EF4-FFF2-40B4-BE49-F238E27FC236}">
                <a16:creationId xmlns:a16="http://schemas.microsoft.com/office/drawing/2014/main" id="{384EBFE2-2AB8-46E7-AC37-4832F4791D00}"/>
              </a:ext>
            </a:extLst>
          </p:cNvPr>
          <p:cNvSpPr>
            <a:spLocks noGrp="1"/>
          </p:cNvSpPr>
          <p:nvPr>
            <p:ph type="pic" sz="quarter" idx="76" hasCustomPrompt="1"/>
          </p:nvPr>
        </p:nvSpPr>
        <p:spPr>
          <a:xfrm>
            <a:off x="723899"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58" name="Picture Placeholder 7">
            <a:extLst>
              <a:ext uri="{FF2B5EF4-FFF2-40B4-BE49-F238E27FC236}">
                <a16:creationId xmlns:a16="http://schemas.microsoft.com/office/drawing/2014/main" id="{E17EC2DC-2DEE-4BDD-9F9D-677E6CA5EF9C}"/>
              </a:ext>
            </a:extLst>
          </p:cNvPr>
          <p:cNvSpPr>
            <a:spLocks noGrp="1"/>
          </p:cNvSpPr>
          <p:nvPr>
            <p:ph type="pic" sz="quarter" idx="77" hasCustomPrompt="1"/>
          </p:nvPr>
        </p:nvSpPr>
        <p:spPr>
          <a:xfrm>
            <a:off x="1776413"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59" name="Picture Placeholder 7">
            <a:extLst>
              <a:ext uri="{FF2B5EF4-FFF2-40B4-BE49-F238E27FC236}">
                <a16:creationId xmlns:a16="http://schemas.microsoft.com/office/drawing/2014/main" id="{67E0EEAB-8C82-4303-9DDB-A2C732CDC532}"/>
              </a:ext>
            </a:extLst>
          </p:cNvPr>
          <p:cNvSpPr>
            <a:spLocks noGrp="1"/>
          </p:cNvSpPr>
          <p:nvPr>
            <p:ph type="pic" sz="quarter" idx="78" hasCustomPrompt="1"/>
          </p:nvPr>
        </p:nvSpPr>
        <p:spPr>
          <a:xfrm>
            <a:off x="1776413"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60" name="Picture Placeholder 7">
            <a:extLst>
              <a:ext uri="{FF2B5EF4-FFF2-40B4-BE49-F238E27FC236}">
                <a16:creationId xmlns:a16="http://schemas.microsoft.com/office/drawing/2014/main" id="{1F5D2354-0C9E-4E6F-A707-85462A837444}"/>
              </a:ext>
            </a:extLst>
          </p:cNvPr>
          <p:cNvSpPr>
            <a:spLocks noGrp="1"/>
          </p:cNvSpPr>
          <p:nvPr>
            <p:ph type="pic" sz="quarter" idx="79" hasCustomPrompt="1"/>
          </p:nvPr>
        </p:nvSpPr>
        <p:spPr>
          <a:xfrm>
            <a:off x="1776413"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61" name="Picture Placeholder 7">
            <a:extLst>
              <a:ext uri="{FF2B5EF4-FFF2-40B4-BE49-F238E27FC236}">
                <a16:creationId xmlns:a16="http://schemas.microsoft.com/office/drawing/2014/main" id="{E875C409-345F-419B-902F-68F9E78547A2}"/>
              </a:ext>
            </a:extLst>
          </p:cNvPr>
          <p:cNvSpPr>
            <a:spLocks noGrp="1"/>
          </p:cNvSpPr>
          <p:nvPr>
            <p:ph type="pic" sz="quarter" idx="80" hasCustomPrompt="1"/>
          </p:nvPr>
        </p:nvSpPr>
        <p:spPr>
          <a:xfrm>
            <a:off x="2903940"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64" name="Picture Placeholder 7">
            <a:extLst>
              <a:ext uri="{FF2B5EF4-FFF2-40B4-BE49-F238E27FC236}">
                <a16:creationId xmlns:a16="http://schemas.microsoft.com/office/drawing/2014/main" id="{2A0FB968-C9D6-4C8A-87B7-F393D33F3549}"/>
              </a:ext>
            </a:extLst>
          </p:cNvPr>
          <p:cNvSpPr>
            <a:spLocks noGrp="1"/>
          </p:cNvSpPr>
          <p:nvPr>
            <p:ph type="pic" sz="quarter" idx="82" hasCustomPrompt="1"/>
          </p:nvPr>
        </p:nvSpPr>
        <p:spPr>
          <a:xfrm>
            <a:off x="2903940"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65" name="Picture Placeholder 7">
            <a:extLst>
              <a:ext uri="{FF2B5EF4-FFF2-40B4-BE49-F238E27FC236}">
                <a16:creationId xmlns:a16="http://schemas.microsoft.com/office/drawing/2014/main" id="{6EAB9DD2-EB43-46AA-9BD0-CE0CB6971A84}"/>
              </a:ext>
            </a:extLst>
          </p:cNvPr>
          <p:cNvSpPr>
            <a:spLocks noGrp="1"/>
          </p:cNvSpPr>
          <p:nvPr>
            <p:ph type="pic" sz="quarter" idx="83" hasCustomPrompt="1"/>
          </p:nvPr>
        </p:nvSpPr>
        <p:spPr>
          <a:xfrm>
            <a:off x="2903940"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66" name="Picture Placeholder 7">
            <a:extLst>
              <a:ext uri="{FF2B5EF4-FFF2-40B4-BE49-F238E27FC236}">
                <a16:creationId xmlns:a16="http://schemas.microsoft.com/office/drawing/2014/main" id="{A5BC17D7-1130-4E3F-94FF-DF16C6B772D3}"/>
              </a:ext>
            </a:extLst>
          </p:cNvPr>
          <p:cNvSpPr>
            <a:spLocks noGrp="1"/>
          </p:cNvSpPr>
          <p:nvPr>
            <p:ph type="pic" sz="quarter" idx="84" hasCustomPrompt="1"/>
          </p:nvPr>
        </p:nvSpPr>
        <p:spPr>
          <a:xfrm>
            <a:off x="3956454"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67" name="Picture Placeholder 7">
            <a:extLst>
              <a:ext uri="{FF2B5EF4-FFF2-40B4-BE49-F238E27FC236}">
                <a16:creationId xmlns:a16="http://schemas.microsoft.com/office/drawing/2014/main" id="{E501811E-4A2D-43B6-BC13-3D13453D1F07}"/>
              </a:ext>
            </a:extLst>
          </p:cNvPr>
          <p:cNvSpPr>
            <a:spLocks noGrp="1"/>
          </p:cNvSpPr>
          <p:nvPr>
            <p:ph type="pic" sz="quarter" idx="85" hasCustomPrompt="1"/>
          </p:nvPr>
        </p:nvSpPr>
        <p:spPr>
          <a:xfrm>
            <a:off x="3956454"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68" name="Picture Placeholder 7">
            <a:extLst>
              <a:ext uri="{FF2B5EF4-FFF2-40B4-BE49-F238E27FC236}">
                <a16:creationId xmlns:a16="http://schemas.microsoft.com/office/drawing/2014/main" id="{EE7C5F7B-3CEF-4AE7-8614-9F516E2447D0}"/>
              </a:ext>
            </a:extLst>
          </p:cNvPr>
          <p:cNvSpPr>
            <a:spLocks noGrp="1"/>
          </p:cNvSpPr>
          <p:nvPr>
            <p:ph type="pic" sz="quarter" idx="86" hasCustomPrompt="1"/>
          </p:nvPr>
        </p:nvSpPr>
        <p:spPr>
          <a:xfrm>
            <a:off x="3956454"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69" name="Picture Placeholder 7">
            <a:extLst>
              <a:ext uri="{FF2B5EF4-FFF2-40B4-BE49-F238E27FC236}">
                <a16:creationId xmlns:a16="http://schemas.microsoft.com/office/drawing/2014/main" id="{AC5BCE60-B5EC-4334-A130-C4A89D74483D}"/>
              </a:ext>
            </a:extLst>
          </p:cNvPr>
          <p:cNvSpPr>
            <a:spLocks noGrp="1"/>
          </p:cNvSpPr>
          <p:nvPr>
            <p:ph type="pic" sz="quarter" idx="87" hasCustomPrompt="1"/>
          </p:nvPr>
        </p:nvSpPr>
        <p:spPr>
          <a:xfrm>
            <a:off x="5066301"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72" name="Picture Placeholder 7">
            <a:extLst>
              <a:ext uri="{FF2B5EF4-FFF2-40B4-BE49-F238E27FC236}">
                <a16:creationId xmlns:a16="http://schemas.microsoft.com/office/drawing/2014/main" id="{CC89D675-FBD0-4250-81E5-97BAF9E84D1C}"/>
              </a:ext>
            </a:extLst>
          </p:cNvPr>
          <p:cNvSpPr>
            <a:spLocks noGrp="1"/>
          </p:cNvSpPr>
          <p:nvPr>
            <p:ph type="pic" sz="quarter" idx="89" hasCustomPrompt="1"/>
          </p:nvPr>
        </p:nvSpPr>
        <p:spPr>
          <a:xfrm>
            <a:off x="5066301"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73" name="Picture Placeholder 7">
            <a:extLst>
              <a:ext uri="{FF2B5EF4-FFF2-40B4-BE49-F238E27FC236}">
                <a16:creationId xmlns:a16="http://schemas.microsoft.com/office/drawing/2014/main" id="{BE2166D8-BE90-45FC-9BE4-907C265847A7}"/>
              </a:ext>
            </a:extLst>
          </p:cNvPr>
          <p:cNvSpPr>
            <a:spLocks noGrp="1"/>
          </p:cNvSpPr>
          <p:nvPr>
            <p:ph type="pic" sz="quarter" idx="90" hasCustomPrompt="1"/>
          </p:nvPr>
        </p:nvSpPr>
        <p:spPr>
          <a:xfrm>
            <a:off x="5066301"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74" name="Picture Placeholder 7">
            <a:extLst>
              <a:ext uri="{FF2B5EF4-FFF2-40B4-BE49-F238E27FC236}">
                <a16:creationId xmlns:a16="http://schemas.microsoft.com/office/drawing/2014/main" id="{411B16AD-5900-4E29-A090-D241D2E382FC}"/>
              </a:ext>
            </a:extLst>
          </p:cNvPr>
          <p:cNvSpPr>
            <a:spLocks noGrp="1"/>
          </p:cNvSpPr>
          <p:nvPr>
            <p:ph type="pic" sz="quarter" idx="91" hasCustomPrompt="1"/>
          </p:nvPr>
        </p:nvSpPr>
        <p:spPr>
          <a:xfrm>
            <a:off x="6118815"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75" name="Picture Placeholder 7">
            <a:extLst>
              <a:ext uri="{FF2B5EF4-FFF2-40B4-BE49-F238E27FC236}">
                <a16:creationId xmlns:a16="http://schemas.microsoft.com/office/drawing/2014/main" id="{EFF00C51-93AA-4CAC-AEBA-2B34BEE78803}"/>
              </a:ext>
            </a:extLst>
          </p:cNvPr>
          <p:cNvSpPr>
            <a:spLocks noGrp="1"/>
          </p:cNvSpPr>
          <p:nvPr>
            <p:ph type="pic" sz="quarter" idx="92" hasCustomPrompt="1"/>
          </p:nvPr>
        </p:nvSpPr>
        <p:spPr>
          <a:xfrm>
            <a:off x="6118815"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76" name="Picture Placeholder 7">
            <a:extLst>
              <a:ext uri="{FF2B5EF4-FFF2-40B4-BE49-F238E27FC236}">
                <a16:creationId xmlns:a16="http://schemas.microsoft.com/office/drawing/2014/main" id="{2F628D3B-D39F-4DDC-A9B3-28ED38BC68B8}"/>
              </a:ext>
            </a:extLst>
          </p:cNvPr>
          <p:cNvSpPr>
            <a:spLocks noGrp="1"/>
          </p:cNvSpPr>
          <p:nvPr>
            <p:ph type="pic" sz="quarter" idx="93" hasCustomPrompt="1"/>
          </p:nvPr>
        </p:nvSpPr>
        <p:spPr>
          <a:xfrm>
            <a:off x="6118815"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77" name="Picture Placeholder 7">
            <a:extLst>
              <a:ext uri="{FF2B5EF4-FFF2-40B4-BE49-F238E27FC236}">
                <a16:creationId xmlns:a16="http://schemas.microsoft.com/office/drawing/2014/main" id="{4B1B291B-AA81-412F-96B6-174168A54E1A}"/>
              </a:ext>
            </a:extLst>
          </p:cNvPr>
          <p:cNvSpPr>
            <a:spLocks noGrp="1"/>
          </p:cNvSpPr>
          <p:nvPr>
            <p:ph type="pic" sz="quarter" idx="94" hasCustomPrompt="1"/>
          </p:nvPr>
        </p:nvSpPr>
        <p:spPr>
          <a:xfrm>
            <a:off x="7238813" y="492153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80" name="Picture Placeholder 7">
            <a:extLst>
              <a:ext uri="{FF2B5EF4-FFF2-40B4-BE49-F238E27FC236}">
                <a16:creationId xmlns:a16="http://schemas.microsoft.com/office/drawing/2014/main" id="{B065A9B3-6B30-41EA-A4E6-B0B6176E1013}"/>
              </a:ext>
            </a:extLst>
          </p:cNvPr>
          <p:cNvSpPr>
            <a:spLocks noGrp="1"/>
          </p:cNvSpPr>
          <p:nvPr>
            <p:ph type="pic" sz="quarter" idx="96" hasCustomPrompt="1"/>
          </p:nvPr>
        </p:nvSpPr>
        <p:spPr>
          <a:xfrm>
            <a:off x="7238813" y="4380190"/>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81" name="Picture Placeholder 7">
            <a:extLst>
              <a:ext uri="{FF2B5EF4-FFF2-40B4-BE49-F238E27FC236}">
                <a16:creationId xmlns:a16="http://schemas.microsoft.com/office/drawing/2014/main" id="{F15A7FBD-AE6D-46E2-93F6-2DCD41BC81B1}"/>
              </a:ext>
            </a:extLst>
          </p:cNvPr>
          <p:cNvSpPr>
            <a:spLocks noGrp="1"/>
          </p:cNvSpPr>
          <p:nvPr>
            <p:ph type="pic" sz="quarter" idx="97" hasCustomPrompt="1"/>
          </p:nvPr>
        </p:nvSpPr>
        <p:spPr>
          <a:xfrm>
            <a:off x="7238813" y="546288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82" name="Picture Placeholder 7">
            <a:extLst>
              <a:ext uri="{FF2B5EF4-FFF2-40B4-BE49-F238E27FC236}">
                <a16:creationId xmlns:a16="http://schemas.microsoft.com/office/drawing/2014/main" id="{3763B37E-0122-440D-A257-0530D00747E9}"/>
              </a:ext>
            </a:extLst>
          </p:cNvPr>
          <p:cNvSpPr>
            <a:spLocks noGrp="1"/>
          </p:cNvSpPr>
          <p:nvPr>
            <p:ph type="pic" sz="quarter" idx="98" hasCustomPrompt="1"/>
          </p:nvPr>
        </p:nvSpPr>
        <p:spPr>
          <a:xfrm>
            <a:off x="8291327" y="492153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83" name="Picture Placeholder 7">
            <a:extLst>
              <a:ext uri="{FF2B5EF4-FFF2-40B4-BE49-F238E27FC236}">
                <a16:creationId xmlns:a16="http://schemas.microsoft.com/office/drawing/2014/main" id="{9F6CC703-3DA0-49EA-900D-4C2217EA14F6}"/>
              </a:ext>
            </a:extLst>
          </p:cNvPr>
          <p:cNvSpPr>
            <a:spLocks noGrp="1"/>
          </p:cNvSpPr>
          <p:nvPr>
            <p:ph type="pic" sz="quarter" idx="99" hasCustomPrompt="1"/>
          </p:nvPr>
        </p:nvSpPr>
        <p:spPr>
          <a:xfrm>
            <a:off x="8291327" y="4380190"/>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84" name="Picture Placeholder 7">
            <a:extLst>
              <a:ext uri="{FF2B5EF4-FFF2-40B4-BE49-F238E27FC236}">
                <a16:creationId xmlns:a16="http://schemas.microsoft.com/office/drawing/2014/main" id="{065A87FF-C4D5-42E4-A64A-B2F285CA7DCC}"/>
              </a:ext>
            </a:extLst>
          </p:cNvPr>
          <p:cNvSpPr>
            <a:spLocks noGrp="1"/>
          </p:cNvSpPr>
          <p:nvPr>
            <p:ph type="pic" sz="quarter" idx="100" hasCustomPrompt="1"/>
          </p:nvPr>
        </p:nvSpPr>
        <p:spPr>
          <a:xfrm>
            <a:off x="8291327" y="546288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85" name="Picture Placeholder 7">
            <a:extLst>
              <a:ext uri="{FF2B5EF4-FFF2-40B4-BE49-F238E27FC236}">
                <a16:creationId xmlns:a16="http://schemas.microsoft.com/office/drawing/2014/main" id="{B294E5C0-3F30-4EB7-8EE2-84C090756918}"/>
              </a:ext>
            </a:extLst>
          </p:cNvPr>
          <p:cNvSpPr>
            <a:spLocks noGrp="1"/>
          </p:cNvSpPr>
          <p:nvPr>
            <p:ph type="pic" sz="quarter" idx="101" hasCustomPrompt="1"/>
          </p:nvPr>
        </p:nvSpPr>
        <p:spPr>
          <a:xfrm>
            <a:off x="9401174"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88" name="Picture Placeholder 7">
            <a:extLst>
              <a:ext uri="{FF2B5EF4-FFF2-40B4-BE49-F238E27FC236}">
                <a16:creationId xmlns:a16="http://schemas.microsoft.com/office/drawing/2014/main" id="{CFF55A76-6485-4A8C-87EC-E13ACE22ADA2}"/>
              </a:ext>
            </a:extLst>
          </p:cNvPr>
          <p:cNvSpPr>
            <a:spLocks noGrp="1"/>
          </p:cNvSpPr>
          <p:nvPr>
            <p:ph type="pic" sz="quarter" idx="103" hasCustomPrompt="1"/>
          </p:nvPr>
        </p:nvSpPr>
        <p:spPr>
          <a:xfrm>
            <a:off x="9401174"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89" name="Picture Placeholder 7">
            <a:extLst>
              <a:ext uri="{FF2B5EF4-FFF2-40B4-BE49-F238E27FC236}">
                <a16:creationId xmlns:a16="http://schemas.microsoft.com/office/drawing/2014/main" id="{C1D94771-0D06-45CC-89FB-E84B3B624F56}"/>
              </a:ext>
            </a:extLst>
          </p:cNvPr>
          <p:cNvSpPr>
            <a:spLocks noGrp="1"/>
          </p:cNvSpPr>
          <p:nvPr>
            <p:ph type="pic" sz="quarter" idx="104" hasCustomPrompt="1"/>
          </p:nvPr>
        </p:nvSpPr>
        <p:spPr>
          <a:xfrm>
            <a:off x="9401174"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90" name="Picture Placeholder 7">
            <a:extLst>
              <a:ext uri="{FF2B5EF4-FFF2-40B4-BE49-F238E27FC236}">
                <a16:creationId xmlns:a16="http://schemas.microsoft.com/office/drawing/2014/main" id="{1733FAFE-2A1F-4366-91B1-8A95B0D3ACD2}"/>
              </a:ext>
            </a:extLst>
          </p:cNvPr>
          <p:cNvSpPr>
            <a:spLocks noGrp="1"/>
          </p:cNvSpPr>
          <p:nvPr>
            <p:ph type="pic" sz="quarter" idx="105" hasCustomPrompt="1"/>
          </p:nvPr>
        </p:nvSpPr>
        <p:spPr>
          <a:xfrm>
            <a:off x="10453688" y="4919952"/>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91" name="Picture Placeholder 7">
            <a:extLst>
              <a:ext uri="{FF2B5EF4-FFF2-40B4-BE49-F238E27FC236}">
                <a16:creationId xmlns:a16="http://schemas.microsoft.com/office/drawing/2014/main" id="{E451F3D0-0FD4-4B31-99FF-5E3B2B5B887F}"/>
              </a:ext>
            </a:extLst>
          </p:cNvPr>
          <p:cNvSpPr>
            <a:spLocks noGrp="1"/>
          </p:cNvSpPr>
          <p:nvPr>
            <p:ph type="pic" sz="quarter" idx="106" hasCustomPrompt="1"/>
          </p:nvPr>
        </p:nvSpPr>
        <p:spPr>
          <a:xfrm>
            <a:off x="10453688" y="4378606"/>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
        <p:nvSpPr>
          <p:cNvPr id="192" name="Picture Placeholder 7">
            <a:extLst>
              <a:ext uri="{FF2B5EF4-FFF2-40B4-BE49-F238E27FC236}">
                <a16:creationId xmlns:a16="http://schemas.microsoft.com/office/drawing/2014/main" id="{2C453394-4784-4512-8B2C-E4009AFCB6DD}"/>
              </a:ext>
            </a:extLst>
          </p:cNvPr>
          <p:cNvSpPr>
            <a:spLocks noGrp="1"/>
          </p:cNvSpPr>
          <p:nvPr>
            <p:ph type="pic" sz="quarter" idx="107" hasCustomPrompt="1"/>
          </p:nvPr>
        </p:nvSpPr>
        <p:spPr>
          <a:xfrm>
            <a:off x="10453688" y="5461298"/>
            <a:ext cx="1014413" cy="519113"/>
          </a:xfrm>
          <a:solidFill>
            <a:schemeClr val="bg1">
              <a:lumMod val="95000"/>
            </a:schemeClr>
          </a:solidFill>
        </p:spPr>
        <p:txBody>
          <a:bodyPr anchor="ctr" anchorCtr="0">
            <a:normAutofit/>
          </a:bodyPr>
          <a:lstStyle>
            <a:lvl1pPr marL="0" indent="0" algn="ctr">
              <a:buNone/>
              <a:defRPr sz="800"/>
            </a:lvl1pPr>
          </a:lstStyle>
          <a:p>
            <a:r>
              <a:rPr lang="en-GB" dirty="0"/>
              <a:t>INSERT LOGO</a:t>
            </a:r>
          </a:p>
        </p:txBody>
      </p:sp>
    </p:spTree>
    <p:extLst>
      <p:ext uri="{BB962C8B-B14F-4D97-AF65-F5344CB8AC3E}">
        <p14:creationId xmlns:p14="http://schemas.microsoft.com/office/powerpoint/2010/main" val="330560479"/>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2C56E-0CEB-49C0-B24F-E719FC8C002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A36C3A4-18C6-46F6-92F0-D1444D0F0CEF}"/>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4" name="Footer Placeholder 3">
            <a:extLst>
              <a:ext uri="{FF2B5EF4-FFF2-40B4-BE49-F238E27FC236}">
                <a16:creationId xmlns:a16="http://schemas.microsoft.com/office/drawing/2014/main" id="{FB142733-DC7B-48BD-8A70-ABA2DCABEB8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F49F615-2DEA-4CE1-9105-CCD23108F618}"/>
              </a:ext>
            </a:extLst>
          </p:cNvPr>
          <p:cNvSpPr>
            <a:spLocks noGrp="1"/>
          </p:cNvSpPr>
          <p:nvPr>
            <p:ph type="sldNum" sz="quarter" idx="12"/>
          </p:nvPr>
        </p:nvSpPr>
        <p:spPr/>
        <p:txBody>
          <a:bodyPr/>
          <a:lstStyle/>
          <a:p>
            <a:fld id="{4D7297EC-8AC2-4686-91DE-264B2A395DE1}" type="slidenum">
              <a:rPr lang="en-GB" smtClean="0"/>
              <a:t>‹#›</a:t>
            </a:fld>
            <a:endParaRPr lang="en-GB"/>
          </a:p>
        </p:txBody>
      </p:sp>
    </p:spTree>
    <p:extLst>
      <p:ext uri="{BB962C8B-B14F-4D97-AF65-F5344CB8AC3E}">
        <p14:creationId xmlns:p14="http://schemas.microsoft.com/office/powerpoint/2010/main" val="26603751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Indigo">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2C56E-0CEB-49C0-B24F-E719FC8C0025}"/>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8A36C3A4-18C6-46F6-92F0-D1444D0F0CEF}"/>
              </a:ext>
            </a:extLst>
          </p:cNvPr>
          <p:cNvSpPr>
            <a:spLocks noGrp="1"/>
          </p:cNvSpPr>
          <p:nvPr>
            <p:ph type="dt" sz="half" idx="10"/>
          </p:nvPr>
        </p:nvSpPr>
        <p:spPr/>
        <p:txBody>
          <a:bodyPr/>
          <a:lstStyle>
            <a:lvl1pPr>
              <a:defRPr>
                <a:solidFill>
                  <a:schemeClr val="bg1"/>
                </a:solidFill>
              </a:defRPr>
            </a:lvl1pPr>
          </a:lstStyle>
          <a:p>
            <a:fld id="{785E9545-6729-45F9-A04B-6E7FA91C7039}" type="datetimeFigureOut">
              <a:rPr lang="en-GB" smtClean="0"/>
              <a:t>11/08/2022</a:t>
            </a:fld>
            <a:endParaRPr lang="en-GB"/>
          </a:p>
        </p:txBody>
      </p:sp>
      <p:sp>
        <p:nvSpPr>
          <p:cNvPr id="4" name="Footer Placeholder 3">
            <a:extLst>
              <a:ext uri="{FF2B5EF4-FFF2-40B4-BE49-F238E27FC236}">
                <a16:creationId xmlns:a16="http://schemas.microsoft.com/office/drawing/2014/main" id="{FB142733-DC7B-48BD-8A70-ABA2DCABEB87}"/>
              </a:ext>
            </a:extLst>
          </p:cNvPr>
          <p:cNvSpPr>
            <a:spLocks noGrp="1"/>
          </p:cNvSpPr>
          <p:nvPr>
            <p:ph type="ftr" sz="quarter" idx="11"/>
          </p:nvPr>
        </p:nvSpPr>
        <p:spPr/>
        <p:txBody>
          <a:bodyPr/>
          <a:lstStyle>
            <a:lvl1pPr>
              <a:defRPr>
                <a:solidFill>
                  <a:schemeClr val="bg1"/>
                </a:solidFill>
              </a:defRPr>
            </a:lvl1pPr>
          </a:lstStyle>
          <a:p>
            <a:endParaRPr lang="en-GB"/>
          </a:p>
        </p:txBody>
      </p:sp>
      <p:sp>
        <p:nvSpPr>
          <p:cNvPr id="5" name="Slide Number Placeholder 4">
            <a:extLst>
              <a:ext uri="{FF2B5EF4-FFF2-40B4-BE49-F238E27FC236}">
                <a16:creationId xmlns:a16="http://schemas.microsoft.com/office/drawing/2014/main" id="{7F49F615-2DEA-4CE1-9105-CCD23108F618}"/>
              </a:ext>
            </a:extLst>
          </p:cNvPr>
          <p:cNvSpPr>
            <a:spLocks noGrp="1"/>
          </p:cNvSpPr>
          <p:nvPr>
            <p:ph type="sldNum" sz="quarter" idx="12"/>
          </p:nvPr>
        </p:nvSpPr>
        <p:spPr/>
        <p:txBody>
          <a:bodyPr/>
          <a:lstStyle>
            <a:lvl1pPr>
              <a:defRPr>
                <a:solidFill>
                  <a:schemeClr val="bg1"/>
                </a:solidFill>
              </a:defRPr>
            </a:lvl1pPr>
          </a:lstStyle>
          <a:p>
            <a:fld id="{4D7297EC-8AC2-4686-91DE-264B2A395DE1}" type="slidenum">
              <a:rPr lang="en-GB" smtClean="0"/>
              <a:t>‹#›</a:t>
            </a:fld>
            <a:endParaRPr lang="en-GB"/>
          </a:p>
        </p:txBody>
      </p:sp>
    </p:spTree>
    <p:extLst>
      <p:ext uri="{BB962C8B-B14F-4D97-AF65-F5344CB8AC3E}">
        <p14:creationId xmlns:p14="http://schemas.microsoft.com/office/powerpoint/2010/main" val="20224621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Only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2C56E-0CEB-49C0-B24F-E719FC8C002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A36C3A4-18C6-46F6-92F0-D1444D0F0CEF}"/>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4" name="Footer Placeholder 3">
            <a:extLst>
              <a:ext uri="{FF2B5EF4-FFF2-40B4-BE49-F238E27FC236}">
                <a16:creationId xmlns:a16="http://schemas.microsoft.com/office/drawing/2014/main" id="{FB142733-DC7B-48BD-8A70-ABA2DCABEB8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F49F615-2DEA-4CE1-9105-CCD23108F618}"/>
              </a:ext>
            </a:extLst>
          </p:cNvPr>
          <p:cNvSpPr>
            <a:spLocks noGrp="1"/>
          </p:cNvSpPr>
          <p:nvPr>
            <p:ph type="sldNum" sz="quarter" idx="12"/>
          </p:nvPr>
        </p:nvSpPr>
        <p:spPr/>
        <p:txBody>
          <a:bodyPr/>
          <a:lstStyle/>
          <a:p>
            <a:fld id="{4D7297EC-8AC2-4686-91DE-264B2A395DE1}" type="slidenum">
              <a:rPr lang="en-GB" smtClean="0"/>
              <a:t>‹#›</a:t>
            </a:fld>
            <a:endParaRPr lang="en-GB"/>
          </a:p>
        </p:txBody>
      </p:sp>
      <p:sp>
        <p:nvSpPr>
          <p:cNvPr id="7" name="Text Placeholder 6">
            <a:extLst>
              <a:ext uri="{FF2B5EF4-FFF2-40B4-BE49-F238E27FC236}">
                <a16:creationId xmlns:a16="http://schemas.microsoft.com/office/drawing/2014/main" id="{3BC85205-6EFE-4059-9AEF-C6D621F7170D}"/>
              </a:ext>
            </a:extLst>
          </p:cNvPr>
          <p:cNvSpPr>
            <a:spLocks noGrp="1"/>
          </p:cNvSpPr>
          <p:nvPr>
            <p:ph type="body" sz="quarter" idx="13"/>
          </p:nvPr>
        </p:nvSpPr>
        <p:spPr>
          <a:xfrm>
            <a:off x="723900" y="1894523"/>
            <a:ext cx="5280025" cy="307777"/>
          </a:xfrm>
        </p:spPr>
        <p:txBody>
          <a:bodyPr>
            <a:spAutoFit/>
          </a:bodyPr>
          <a:lstStyle>
            <a:lvl1pPr marL="0" indent="0">
              <a:lnSpc>
                <a:spcPct val="100000"/>
              </a:lnSpc>
              <a:buNone/>
              <a:defRPr sz="2000"/>
            </a:lvl1pPr>
          </a:lstStyle>
          <a:p>
            <a:pPr lvl="0"/>
            <a:r>
              <a:rPr lang="en-US"/>
              <a:t>Click to edit Master text styles</a:t>
            </a:r>
          </a:p>
        </p:txBody>
      </p:sp>
    </p:spTree>
    <p:extLst>
      <p:ext uri="{BB962C8B-B14F-4D97-AF65-F5344CB8AC3E}">
        <p14:creationId xmlns:p14="http://schemas.microsoft.com/office/powerpoint/2010/main" val="17932445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02F734-D8D0-441B-B87A-814BF09BE9E4}"/>
              </a:ext>
            </a:extLst>
          </p:cNvPr>
          <p:cNvSpPr>
            <a:spLocks noGrp="1"/>
          </p:cNvSpPr>
          <p:nvPr>
            <p:ph type="dt" sz="half" idx="10"/>
          </p:nvPr>
        </p:nvSpPr>
        <p:spPr/>
        <p:txBody>
          <a:bodyPr/>
          <a:lstStyle/>
          <a:p>
            <a:fld id="{785E9545-6729-45F9-A04B-6E7FA91C7039}" type="datetimeFigureOut">
              <a:rPr lang="en-GB" smtClean="0"/>
              <a:t>11/08/2022</a:t>
            </a:fld>
            <a:endParaRPr lang="en-GB"/>
          </a:p>
        </p:txBody>
      </p:sp>
      <p:sp>
        <p:nvSpPr>
          <p:cNvPr id="3" name="Footer Placeholder 2">
            <a:extLst>
              <a:ext uri="{FF2B5EF4-FFF2-40B4-BE49-F238E27FC236}">
                <a16:creationId xmlns:a16="http://schemas.microsoft.com/office/drawing/2014/main" id="{61C98E1F-7534-4075-9A8E-4D94AB1BFE3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8DF8879-2FCA-49A9-A567-34D7DD07A75E}"/>
              </a:ext>
            </a:extLst>
          </p:cNvPr>
          <p:cNvSpPr>
            <a:spLocks noGrp="1"/>
          </p:cNvSpPr>
          <p:nvPr>
            <p:ph type="sldNum" sz="quarter" idx="12"/>
          </p:nvPr>
        </p:nvSpPr>
        <p:spPr/>
        <p:txBody>
          <a:bodyPr/>
          <a:lstStyle/>
          <a:p>
            <a:fld id="{4D7297EC-8AC2-4686-91DE-264B2A395DE1}" type="slidenum">
              <a:rPr lang="en-GB" smtClean="0"/>
              <a:t>‹#›</a:t>
            </a:fld>
            <a:endParaRPr lang="en-GB"/>
          </a:p>
        </p:txBody>
      </p:sp>
    </p:spTree>
    <p:extLst>
      <p:ext uri="{BB962C8B-B14F-4D97-AF65-F5344CB8AC3E}">
        <p14:creationId xmlns:p14="http://schemas.microsoft.com/office/powerpoint/2010/main" val="31390333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Indigo">
    <p:bg>
      <p:bgPr>
        <a:solidFill>
          <a:schemeClr val="accent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02F734-D8D0-441B-B87A-814BF09BE9E4}"/>
              </a:ext>
            </a:extLst>
          </p:cNvPr>
          <p:cNvSpPr>
            <a:spLocks noGrp="1"/>
          </p:cNvSpPr>
          <p:nvPr>
            <p:ph type="dt" sz="half" idx="10"/>
          </p:nvPr>
        </p:nvSpPr>
        <p:spPr/>
        <p:txBody>
          <a:bodyPr/>
          <a:lstStyle>
            <a:lvl1pPr>
              <a:defRPr>
                <a:solidFill>
                  <a:schemeClr val="bg1"/>
                </a:solidFill>
              </a:defRPr>
            </a:lvl1pPr>
          </a:lstStyle>
          <a:p>
            <a:fld id="{785E9545-6729-45F9-A04B-6E7FA91C7039}" type="datetimeFigureOut">
              <a:rPr lang="en-GB" smtClean="0"/>
              <a:t>11/08/2022</a:t>
            </a:fld>
            <a:endParaRPr lang="en-GB"/>
          </a:p>
        </p:txBody>
      </p:sp>
      <p:sp>
        <p:nvSpPr>
          <p:cNvPr id="3" name="Footer Placeholder 2">
            <a:extLst>
              <a:ext uri="{FF2B5EF4-FFF2-40B4-BE49-F238E27FC236}">
                <a16:creationId xmlns:a16="http://schemas.microsoft.com/office/drawing/2014/main" id="{61C98E1F-7534-4075-9A8E-4D94AB1BFE3E}"/>
              </a:ext>
            </a:extLst>
          </p:cNvPr>
          <p:cNvSpPr>
            <a:spLocks noGrp="1"/>
          </p:cNvSpPr>
          <p:nvPr>
            <p:ph type="ftr" sz="quarter" idx="11"/>
          </p:nvPr>
        </p:nvSpPr>
        <p:spPr/>
        <p:txBody>
          <a:bodyPr/>
          <a:lstStyle>
            <a:lvl1pPr>
              <a:defRPr>
                <a:solidFill>
                  <a:schemeClr val="bg1"/>
                </a:solidFill>
              </a:defRPr>
            </a:lvl1pPr>
          </a:lstStyle>
          <a:p>
            <a:endParaRPr lang="en-GB"/>
          </a:p>
        </p:txBody>
      </p:sp>
      <p:sp>
        <p:nvSpPr>
          <p:cNvPr id="4" name="Slide Number Placeholder 3">
            <a:extLst>
              <a:ext uri="{FF2B5EF4-FFF2-40B4-BE49-F238E27FC236}">
                <a16:creationId xmlns:a16="http://schemas.microsoft.com/office/drawing/2014/main" id="{98DF8879-2FCA-49A9-A567-34D7DD07A75E}"/>
              </a:ext>
            </a:extLst>
          </p:cNvPr>
          <p:cNvSpPr>
            <a:spLocks noGrp="1"/>
          </p:cNvSpPr>
          <p:nvPr>
            <p:ph type="sldNum" sz="quarter" idx="12"/>
          </p:nvPr>
        </p:nvSpPr>
        <p:spPr/>
        <p:txBody>
          <a:bodyPr/>
          <a:lstStyle>
            <a:lvl1pPr>
              <a:defRPr>
                <a:solidFill>
                  <a:schemeClr val="bg1"/>
                </a:solidFill>
              </a:defRPr>
            </a:lvl1pPr>
          </a:lstStyle>
          <a:p>
            <a:fld id="{4D7297EC-8AC2-4686-91DE-264B2A395DE1}" type="slidenum">
              <a:rPr lang="en-GB" smtClean="0"/>
              <a:t>‹#›</a:t>
            </a:fld>
            <a:endParaRPr lang="en-GB"/>
          </a:p>
        </p:txBody>
      </p:sp>
    </p:spTree>
    <p:extLst>
      <p:ext uri="{BB962C8B-B14F-4D97-AF65-F5344CB8AC3E}">
        <p14:creationId xmlns:p14="http://schemas.microsoft.com/office/powerpoint/2010/main" val="35593644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1_Blank Indigo">
    <p:bg>
      <p:bgPr>
        <a:solidFill>
          <a:schemeClr val="bg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02F734-D8D0-441B-B87A-814BF09BE9E4}"/>
              </a:ext>
            </a:extLst>
          </p:cNvPr>
          <p:cNvSpPr>
            <a:spLocks noGrp="1"/>
          </p:cNvSpPr>
          <p:nvPr>
            <p:ph type="dt" sz="half" idx="10"/>
          </p:nvPr>
        </p:nvSpPr>
        <p:spPr/>
        <p:txBody>
          <a:bodyPr/>
          <a:lstStyle>
            <a:lvl1pPr>
              <a:defRPr>
                <a:solidFill>
                  <a:schemeClr val="accent1"/>
                </a:solidFill>
              </a:defRPr>
            </a:lvl1pPr>
          </a:lstStyle>
          <a:p>
            <a:fld id="{785E9545-6729-45F9-A04B-6E7FA91C7039}" type="datetimeFigureOut">
              <a:rPr lang="en-GB" smtClean="0"/>
              <a:t>11/08/2022</a:t>
            </a:fld>
            <a:endParaRPr lang="en-GB"/>
          </a:p>
        </p:txBody>
      </p:sp>
      <p:sp>
        <p:nvSpPr>
          <p:cNvPr id="3" name="Footer Placeholder 2">
            <a:extLst>
              <a:ext uri="{FF2B5EF4-FFF2-40B4-BE49-F238E27FC236}">
                <a16:creationId xmlns:a16="http://schemas.microsoft.com/office/drawing/2014/main" id="{61C98E1F-7534-4075-9A8E-4D94AB1BFE3E}"/>
              </a:ext>
            </a:extLst>
          </p:cNvPr>
          <p:cNvSpPr>
            <a:spLocks noGrp="1"/>
          </p:cNvSpPr>
          <p:nvPr>
            <p:ph type="ftr" sz="quarter" idx="11"/>
          </p:nvPr>
        </p:nvSpPr>
        <p:spPr/>
        <p:txBody>
          <a:bodyPr/>
          <a:lstStyle>
            <a:lvl1pPr>
              <a:defRPr>
                <a:solidFill>
                  <a:schemeClr val="accent1"/>
                </a:solidFill>
              </a:defRPr>
            </a:lvl1pPr>
          </a:lstStyle>
          <a:p>
            <a:endParaRPr lang="en-GB"/>
          </a:p>
        </p:txBody>
      </p:sp>
      <p:sp>
        <p:nvSpPr>
          <p:cNvPr id="4" name="Slide Number Placeholder 3">
            <a:extLst>
              <a:ext uri="{FF2B5EF4-FFF2-40B4-BE49-F238E27FC236}">
                <a16:creationId xmlns:a16="http://schemas.microsoft.com/office/drawing/2014/main" id="{98DF8879-2FCA-49A9-A567-34D7DD07A75E}"/>
              </a:ext>
            </a:extLst>
          </p:cNvPr>
          <p:cNvSpPr>
            <a:spLocks noGrp="1"/>
          </p:cNvSpPr>
          <p:nvPr>
            <p:ph type="sldNum" sz="quarter" idx="12"/>
          </p:nvPr>
        </p:nvSpPr>
        <p:spPr/>
        <p:txBody>
          <a:bodyPr/>
          <a:lstStyle>
            <a:lvl1pPr>
              <a:defRPr>
                <a:solidFill>
                  <a:schemeClr val="accent1"/>
                </a:solidFill>
              </a:defRPr>
            </a:lvl1pPr>
          </a:lstStyle>
          <a:p>
            <a:fld id="{4D7297EC-8AC2-4686-91DE-264B2A395DE1}" type="slidenum">
              <a:rPr lang="en-GB" smtClean="0"/>
              <a:t>‹#›</a:t>
            </a:fld>
            <a:endParaRPr lang="en-GB"/>
          </a:p>
        </p:txBody>
      </p:sp>
      <p:pic>
        <p:nvPicPr>
          <p:cNvPr id="5" name="Picture 4">
            <a:extLst>
              <a:ext uri="{FF2B5EF4-FFF2-40B4-BE49-F238E27FC236}">
                <a16:creationId xmlns:a16="http://schemas.microsoft.com/office/drawing/2014/main" id="{ED82392A-899A-46B0-ADA7-717FE2D5A9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2796" y="87792"/>
            <a:ext cx="1407367" cy="254906"/>
          </a:xfrm>
          <a:prstGeom prst="rect">
            <a:avLst/>
          </a:prstGeom>
        </p:spPr>
      </p:pic>
    </p:spTree>
    <p:extLst>
      <p:ext uri="{BB962C8B-B14F-4D97-AF65-F5344CB8AC3E}">
        <p14:creationId xmlns:p14="http://schemas.microsoft.com/office/powerpoint/2010/main" val="1465504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Quote Indigo">
    <p:bg>
      <p:bgPr>
        <a:solidFill>
          <a:schemeClr val="accent1"/>
        </a:solidFill>
        <a:effectLst/>
      </p:bgPr>
    </p:bg>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7CACCD25-3E07-4E76-90FC-EC507933207B}"/>
              </a:ext>
            </a:extLst>
          </p:cNvPr>
          <p:cNvSpPr/>
          <p:nvPr/>
        </p:nvSpPr>
        <p:spPr>
          <a:xfrm>
            <a:off x="3589020" y="1935163"/>
            <a:ext cx="259080" cy="2590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6F39A6B9-4F20-4833-A8A1-33B127F2B496}"/>
              </a:ext>
            </a:extLst>
          </p:cNvPr>
          <p:cNvSpPr/>
          <p:nvPr/>
        </p:nvSpPr>
        <p:spPr>
          <a:xfrm>
            <a:off x="3923983" y="1935163"/>
            <a:ext cx="259080" cy="2590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 Placeholder 9">
            <a:extLst>
              <a:ext uri="{FF2B5EF4-FFF2-40B4-BE49-F238E27FC236}">
                <a16:creationId xmlns:a16="http://schemas.microsoft.com/office/drawing/2014/main" id="{825BD777-5F1D-4D48-87F1-1E9838627718}"/>
              </a:ext>
            </a:extLst>
          </p:cNvPr>
          <p:cNvSpPr>
            <a:spLocks noGrp="1"/>
          </p:cNvSpPr>
          <p:nvPr>
            <p:ph type="body" sz="quarter" idx="10"/>
          </p:nvPr>
        </p:nvSpPr>
        <p:spPr>
          <a:xfrm>
            <a:off x="4351338" y="1869124"/>
            <a:ext cx="7108825" cy="2160905"/>
          </a:xfrm>
          <a:ln>
            <a:noFill/>
          </a:ln>
        </p:spPr>
        <p:txBody>
          <a:bodyPr>
            <a:normAutofit/>
          </a:bodyPr>
          <a:lstStyle>
            <a:lvl1pPr marL="0" indent="0">
              <a:lnSpc>
                <a:spcPct val="100000"/>
              </a:lnSpc>
              <a:buNone/>
              <a:defRPr sz="2400">
                <a:solidFill>
                  <a:schemeClr val="bg1"/>
                </a:solidFill>
                <a:latin typeface="Aleo-Light" panose="020F0302020204030203"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
        <p:nvSpPr>
          <p:cNvPr id="12" name="Date Placeholder 1">
            <a:extLst>
              <a:ext uri="{FF2B5EF4-FFF2-40B4-BE49-F238E27FC236}">
                <a16:creationId xmlns:a16="http://schemas.microsoft.com/office/drawing/2014/main" id="{D06FA6D7-655A-48B0-93FF-E7B4E5CC7D43}"/>
              </a:ext>
            </a:extLst>
          </p:cNvPr>
          <p:cNvSpPr>
            <a:spLocks noGrp="1"/>
          </p:cNvSpPr>
          <p:nvPr>
            <p:ph type="dt" sz="half" idx="11"/>
          </p:nvPr>
        </p:nvSpPr>
        <p:spPr>
          <a:xfrm>
            <a:off x="5039360" y="6373546"/>
            <a:ext cx="2281556" cy="219075"/>
          </a:xfrm>
        </p:spPr>
        <p:txBody>
          <a:bodyPr/>
          <a:lstStyle>
            <a:lvl1pPr>
              <a:defRPr>
                <a:solidFill>
                  <a:schemeClr val="bg1"/>
                </a:solidFill>
              </a:defRPr>
            </a:lvl1pPr>
          </a:lstStyle>
          <a:p>
            <a:fld id="{785E9545-6729-45F9-A04B-6E7FA91C7039}" type="datetimeFigureOut">
              <a:rPr lang="en-GB" smtClean="0"/>
              <a:t>11/08/2022</a:t>
            </a:fld>
            <a:endParaRPr lang="en-GB"/>
          </a:p>
        </p:txBody>
      </p:sp>
      <p:sp>
        <p:nvSpPr>
          <p:cNvPr id="13" name="Footer Placeholder 2">
            <a:extLst>
              <a:ext uri="{FF2B5EF4-FFF2-40B4-BE49-F238E27FC236}">
                <a16:creationId xmlns:a16="http://schemas.microsoft.com/office/drawing/2014/main" id="{E4CEE3E0-AA06-4986-B27E-5DD015E7443F}"/>
              </a:ext>
            </a:extLst>
          </p:cNvPr>
          <p:cNvSpPr>
            <a:spLocks noGrp="1"/>
          </p:cNvSpPr>
          <p:nvPr>
            <p:ph type="ftr" sz="quarter" idx="12"/>
          </p:nvPr>
        </p:nvSpPr>
        <p:spPr>
          <a:xfrm>
            <a:off x="723900" y="6373546"/>
            <a:ext cx="4114800" cy="219075"/>
          </a:xfrm>
        </p:spPr>
        <p:txBody>
          <a:bodyPr/>
          <a:lstStyle>
            <a:lvl1pPr>
              <a:defRPr>
                <a:solidFill>
                  <a:schemeClr val="bg1"/>
                </a:solidFill>
              </a:defRPr>
            </a:lvl1pPr>
          </a:lstStyle>
          <a:p>
            <a:endParaRPr lang="en-GB"/>
          </a:p>
        </p:txBody>
      </p:sp>
      <p:sp>
        <p:nvSpPr>
          <p:cNvPr id="14" name="Slide Number Placeholder 3">
            <a:extLst>
              <a:ext uri="{FF2B5EF4-FFF2-40B4-BE49-F238E27FC236}">
                <a16:creationId xmlns:a16="http://schemas.microsoft.com/office/drawing/2014/main" id="{000CB68B-2BBB-465A-9C84-1016360475DC}"/>
              </a:ext>
            </a:extLst>
          </p:cNvPr>
          <p:cNvSpPr>
            <a:spLocks noGrp="1"/>
          </p:cNvSpPr>
          <p:nvPr>
            <p:ph type="sldNum" sz="quarter" idx="13"/>
          </p:nvPr>
        </p:nvSpPr>
        <p:spPr>
          <a:xfrm>
            <a:off x="8732837" y="6373546"/>
            <a:ext cx="2727326" cy="219075"/>
          </a:xfrm>
        </p:spPr>
        <p:txBody>
          <a:bodyPr/>
          <a:lstStyle>
            <a:lvl1pPr>
              <a:defRPr>
                <a:solidFill>
                  <a:schemeClr val="bg1"/>
                </a:solidFill>
              </a:defRPr>
            </a:lvl1pPr>
          </a:lstStyle>
          <a:p>
            <a:fld id="{4D7297EC-8AC2-4686-91DE-264B2A395DE1}" type="slidenum">
              <a:rPr lang="en-GB" smtClean="0"/>
              <a:t>‹#›</a:t>
            </a:fld>
            <a:endParaRPr lang="en-GB"/>
          </a:p>
        </p:txBody>
      </p:sp>
      <p:pic>
        <p:nvPicPr>
          <p:cNvPr id="9" name="Picture 8">
            <a:extLst>
              <a:ext uri="{FF2B5EF4-FFF2-40B4-BE49-F238E27FC236}">
                <a16:creationId xmlns:a16="http://schemas.microsoft.com/office/drawing/2014/main" id="{BFC152DE-1949-42EB-937D-C2E7D23FFE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2796" y="87754"/>
            <a:ext cx="1407367" cy="254982"/>
          </a:xfrm>
          <a:prstGeom prst="rect">
            <a:avLst/>
          </a:prstGeom>
        </p:spPr>
      </p:pic>
    </p:spTree>
    <p:extLst>
      <p:ext uri="{BB962C8B-B14F-4D97-AF65-F5344CB8AC3E}">
        <p14:creationId xmlns:p14="http://schemas.microsoft.com/office/powerpoint/2010/main" val="4379158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Citrus">
    <p:bg>
      <p:bgPr>
        <a:solidFill>
          <a:schemeClr val="accent2"/>
        </a:solidFill>
        <a:effectLst/>
      </p:bgPr>
    </p:bg>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7CACCD25-3E07-4E76-90FC-EC507933207B}"/>
              </a:ext>
            </a:extLst>
          </p:cNvPr>
          <p:cNvSpPr/>
          <p:nvPr/>
        </p:nvSpPr>
        <p:spPr>
          <a:xfrm>
            <a:off x="3589020" y="1935163"/>
            <a:ext cx="259080" cy="259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6F39A6B9-4F20-4833-A8A1-33B127F2B496}"/>
              </a:ext>
            </a:extLst>
          </p:cNvPr>
          <p:cNvSpPr/>
          <p:nvPr/>
        </p:nvSpPr>
        <p:spPr>
          <a:xfrm>
            <a:off x="3923983" y="1935163"/>
            <a:ext cx="259080" cy="259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 Placeholder 9">
            <a:extLst>
              <a:ext uri="{FF2B5EF4-FFF2-40B4-BE49-F238E27FC236}">
                <a16:creationId xmlns:a16="http://schemas.microsoft.com/office/drawing/2014/main" id="{825BD777-5F1D-4D48-87F1-1E9838627718}"/>
              </a:ext>
            </a:extLst>
          </p:cNvPr>
          <p:cNvSpPr>
            <a:spLocks noGrp="1"/>
          </p:cNvSpPr>
          <p:nvPr>
            <p:ph type="body" sz="quarter" idx="10"/>
          </p:nvPr>
        </p:nvSpPr>
        <p:spPr>
          <a:xfrm>
            <a:off x="4351338" y="1862351"/>
            <a:ext cx="7108825" cy="2160905"/>
          </a:xfrm>
          <a:ln>
            <a:noFill/>
          </a:ln>
        </p:spPr>
        <p:txBody>
          <a:bodyPr>
            <a:normAutofit/>
          </a:bodyPr>
          <a:lstStyle>
            <a:lvl1pPr marL="0" indent="0">
              <a:lnSpc>
                <a:spcPct val="100000"/>
              </a:lnSpc>
              <a:buNone/>
              <a:defRPr sz="2400">
                <a:solidFill>
                  <a:schemeClr val="accent1"/>
                </a:solidFill>
                <a:latin typeface="Aleo-Light" panose="020F0302020204030203"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
        <p:nvSpPr>
          <p:cNvPr id="6" name="Date Placeholder 1">
            <a:extLst>
              <a:ext uri="{FF2B5EF4-FFF2-40B4-BE49-F238E27FC236}">
                <a16:creationId xmlns:a16="http://schemas.microsoft.com/office/drawing/2014/main" id="{C44C83F2-C57E-49E0-A127-6D6F8A73BC25}"/>
              </a:ext>
            </a:extLst>
          </p:cNvPr>
          <p:cNvSpPr>
            <a:spLocks noGrp="1"/>
          </p:cNvSpPr>
          <p:nvPr>
            <p:ph type="dt" sz="half" idx="11"/>
          </p:nvPr>
        </p:nvSpPr>
        <p:spPr>
          <a:xfrm>
            <a:off x="5039360" y="6373546"/>
            <a:ext cx="2281556" cy="219075"/>
          </a:xfrm>
        </p:spPr>
        <p:txBody>
          <a:bodyPr/>
          <a:lstStyle/>
          <a:p>
            <a:fld id="{785E9545-6729-45F9-A04B-6E7FA91C7039}" type="datetimeFigureOut">
              <a:rPr lang="en-GB" smtClean="0"/>
              <a:t>11/08/2022</a:t>
            </a:fld>
            <a:endParaRPr lang="en-GB"/>
          </a:p>
        </p:txBody>
      </p:sp>
      <p:sp>
        <p:nvSpPr>
          <p:cNvPr id="9" name="Footer Placeholder 2">
            <a:extLst>
              <a:ext uri="{FF2B5EF4-FFF2-40B4-BE49-F238E27FC236}">
                <a16:creationId xmlns:a16="http://schemas.microsoft.com/office/drawing/2014/main" id="{91E4C2EB-BD7B-4C92-AB0D-6B00141015E9}"/>
              </a:ext>
            </a:extLst>
          </p:cNvPr>
          <p:cNvSpPr>
            <a:spLocks noGrp="1"/>
          </p:cNvSpPr>
          <p:nvPr>
            <p:ph type="ftr" sz="quarter" idx="12"/>
          </p:nvPr>
        </p:nvSpPr>
        <p:spPr>
          <a:xfrm>
            <a:off x="723900" y="6373546"/>
            <a:ext cx="4114800" cy="219075"/>
          </a:xfrm>
        </p:spPr>
        <p:txBody>
          <a:bodyPr/>
          <a:lstStyle/>
          <a:p>
            <a:endParaRPr lang="en-GB"/>
          </a:p>
        </p:txBody>
      </p:sp>
      <p:sp>
        <p:nvSpPr>
          <p:cNvPr id="12" name="Slide Number Placeholder 3">
            <a:extLst>
              <a:ext uri="{FF2B5EF4-FFF2-40B4-BE49-F238E27FC236}">
                <a16:creationId xmlns:a16="http://schemas.microsoft.com/office/drawing/2014/main" id="{F38AC1AE-3F5E-4BAC-A8EF-2DCB32313B3D}"/>
              </a:ext>
            </a:extLst>
          </p:cNvPr>
          <p:cNvSpPr>
            <a:spLocks noGrp="1"/>
          </p:cNvSpPr>
          <p:nvPr>
            <p:ph type="sldNum" sz="quarter" idx="13"/>
          </p:nvPr>
        </p:nvSpPr>
        <p:spPr>
          <a:xfrm>
            <a:off x="8732837" y="6373546"/>
            <a:ext cx="2727326" cy="219075"/>
          </a:xfrm>
        </p:spPr>
        <p:txBody>
          <a:bodyPr/>
          <a:lstStyle/>
          <a:p>
            <a:fld id="{4D7297EC-8AC2-4686-91DE-264B2A395DE1}" type="slidenum">
              <a:rPr lang="en-GB" smtClean="0"/>
              <a:t>‹#›</a:t>
            </a:fld>
            <a:endParaRPr lang="en-GB"/>
          </a:p>
        </p:txBody>
      </p:sp>
    </p:spTree>
    <p:extLst>
      <p:ext uri="{BB962C8B-B14F-4D97-AF65-F5344CB8AC3E}">
        <p14:creationId xmlns:p14="http://schemas.microsoft.com/office/powerpoint/2010/main" val="241085990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1_Quote Indigo">
    <p:bg>
      <p:bgPr>
        <a:solidFill>
          <a:schemeClr val="bg1"/>
        </a:solidFill>
        <a:effectLst/>
      </p:bgPr>
    </p:bg>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7CACCD25-3E07-4E76-90FC-EC507933207B}"/>
              </a:ext>
            </a:extLst>
          </p:cNvPr>
          <p:cNvSpPr/>
          <p:nvPr/>
        </p:nvSpPr>
        <p:spPr>
          <a:xfrm>
            <a:off x="3589020" y="1935163"/>
            <a:ext cx="259080" cy="2590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6F39A6B9-4F20-4833-A8A1-33B127F2B496}"/>
              </a:ext>
            </a:extLst>
          </p:cNvPr>
          <p:cNvSpPr/>
          <p:nvPr/>
        </p:nvSpPr>
        <p:spPr>
          <a:xfrm>
            <a:off x="3923983" y="1935163"/>
            <a:ext cx="259080" cy="2590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 Placeholder 9">
            <a:extLst>
              <a:ext uri="{FF2B5EF4-FFF2-40B4-BE49-F238E27FC236}">
                <a16:creationId xmlns:a16="http://schemas.microsoft.com/office/drawing/2014/main" id="{825BD777-5F1D-4D48-87F1-1E9838627718}"/>
              </a:ext>
            </a:extLst>
          </p:cNvPr>
          <p:cNvSpPr>
            <a:spLocks noGrp="1"/>
          </p:cNvSpPr>
          <p:nvPr>
            <p:ph type="body" sz="quarter" idx="10"/>
          </p:nvPr>
        </p:nvSpPr>
        <p:spPr>
          <a:xfrm>
            <a:off x="4351338" y="1869124"/>
            <a:ext cx="7108825" cy="2160905"/>
          </a:xfrm>
          <a:ln>
            <a:noFill/>
          </a:ln>
        </p:spPr>
        <p:txBody>
          <a:bodyPr>
            <a:normAutofit/>
          </a:bodyPr>
          <a:lstStyle>
            <a:lvl1pPr marL="0" indent="0">
              <a:lnSpc>
                <a:spcPct val="100000"/>
              </a:lnSpc>
              <a:buNone/>
              <a:defRPr sz="2400">
                <a:solidFill>
                  <a:schemeClr val="accent1"/>
                </a:solidFill>
                <a:latin typeface="Aleo-Light" panose="020F0302020204030203"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
        <p:nvSpPr>
          <p:cNvPr id="12" name="Date Placeholder 1">
            <a:extLst>
              <a:ext uri="{FF2B5EF4-FFF2-40B4-BE49-F238E27FC236}">
                <a16:creationId xmlns:a16="http://schemas.microsoft.com/office/drawing/2014/main" id="{D06FA6D7-655A-48B0-93FF-E7B4E5CC7D43}"/>
              </a:ext>
            </a:extLst>
          </p:cNvPr>
          <p:cNvSpPr>
            <a:spLocks noGrp="1"/>
          </p:cNvSpPr>
          <p:nvPr>
            <p:ph type="dt" sz="half" idx="11"/>
          </p:nvPr>
        </p:nvSpPr>
        <p:spPr>
          <a:xfrm>
            <a:off x="5039360" y="6373546"/>
            <a:ext cx="2281556" cy="219075"/>
          </a:xfrm>
        </p:spPr>
        <p:txBody>
          <a:bodyPr/>
          <a:lstStyle>
            <a:lvl1pPr>
              <a:defRPr>
                <a:solidFill>
                  <a:schemeClr val="accent1"/>
                </a:solidFill>
              </a:defRPr>
            </a:lvl1pPr>
          </a:lstStyle>
          <a:p>
            <a:fld id="{785E9545-6729-45F9-A04B-6E7FA91C7039}" type="datetimeFigureOut">
              <a:rPr lang="en-GB" smtClean="0"/>
              <a:t>11/08/2022</a:t>
            </a:fld>
            <a:endParaRPr lang="en-GB"/>
          </a:p>
        </p:txBody>
      </p:sp>
      <p:sp>
        <p:nvSpPr>
          <p:cNvPr id="13" name="Footer Placeholder 2">
            <a:extLst>
              <a:ext uri="{FF2B5EF4-FFF2-40B4-BE49-F238E27FC236}">
                <a16:creationId xmlns:a16="http://schemas.microsoft.com/office/drawing/2014/main" id="{E4CEE3E0-AA06-4986-B27E-5DD015E7443F}"/>
              </a:ext>
            </a:extLst>
          </p:cNvPr>
          <p:cNvSpPr>
            <a:spLocks noGrp="1"/>
          </p:cNvSpPr>
          <p:nvPr>
            <p:ph type="ftr" sz="quarter" idx="12"/>
          </p:nvPr>
        </p:nvSpPr>
        <p:spPr>
          <a:xfrm>
            <a:off x="723900" y="6373546"/>
            <a:ext cx="4114800" cy="219075"/>
          </a:xfrm>
        </p:spPr>
        <p:txBody>
          <a:bodyPr/>
          <a:lstStyle>
            <a:lvl1pPr>
              <a:defRPr>
                <a:solidFill>
                  <a:schemeClr val="accent1"/>
                </a:solidFill>
              </a:defRPr>
            </a:lvl1pPr>
          </a:lstStyle>
          <a:p>
            <a:endParaRPr lang="en-GB"/>
          </a:p>
        </p:txBody>
      </p:sp>
      <p:sp>
        <p:nvSpPr>
          <p:cNvPr id="14" name="Slide Number Placeholder 3">
            <a:extLst>
              <a:ext uri="{FF2B5EF4-FFF2-40B4-BE49-F238E27FC236}">
                <a16:creationId xmlns:a16="http://schemas.microsoft.com/office/drawing/2014/main" id="{000CB68B-2BBB-465A-9C84-1016360475DC}"/>
              </a:ext>
            </a:extLst>
          </p:cNvPr>
          <p:cNvSpPr>
            <a:spLocks noGrp="1"/>
          </p:cNvSpPr>
          <p:nvPr>
            <p:ph type="sldNum" sz="quarter" idx="13"/>
          </p:nvPr>
        </p:nvSpPr>
        <p:spPr>
          <a:xfrm>
            <a:off x="8732837" y="6373546"/>
            <a:ext cx="2727326" cy="219075"/>
          </a:xfrm>
        </p:spPr>
        <p:txBody>
          <a:bodyPr/>
          <a:lstStyle>
            <a:lvl1pPr>
              <a:defRPr>
                <a:solidFill>
                  <a:schemeClr val="accent1"/>
                </a:solidFill>
              </a:defRPr>
            </a:lvl1pPr>
          </a:lstStyle>
          <a:p>
            <a:fld id="{4D7297EC-8AC2-4686-91DE-264B2A395DE1}" type="slidenum">
              <a:rPr lang="en-GB" smtClean="0"/>
              <a:t>‹#›</a:t>
            </a:fld>
            <a:endParaRPr lang="en-GB"/>
          </a:p>
        </p:txBody>
      </p:sp>
      <p:sp>
        <p:nvSpPr>
          <p:cNvPr id="11" name="Rectangle 10">
            <a:extLst>
              <a:ext uri="{FF2B5EF4-FFF2-40B4-BE49-F238E27FC236}">
                <a16:creationId xmlns:a16="http://schemas.microsoft.com/office/drawing/2014/main" id="{34B32A47-0BD9-40B1-A3DC-F326C795CDA1}"/>
              </a:ext>
            </a:extLst>
          </p:cNvPr>
          <p:cNvSpPr/>
          <p:nvPr/>
        </p:nvSpPr>
        <p:spPr>
          <a:xfrm>
            <a:off x="0" y="0"/>
            <a:ext cx="12192000" cy="427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12754319-C618-481D-A38C-D0B5A3C521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2796" y="87754"/>
            <a:ext cx="1407367" cy="254982"/>
          </a:xfrm>
          <a:prstGeom prst="rect">
            <a:avLst/>
          </a:prstGeom>
        </p:spPr>
      </p:pic>
    </p:spTree>
    <p:extLst>
      <p:ext uri="{BB962C8B-B14F-4D97-AF65-F5344CB8AC3E}">
        <p14:creationId xmlns:p14="http://schemas.microsoft.com/office/powerpoint/2010/main" val="15957391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331F22E-4D0B-43FE-A471-7BC87D635360}"/>
              </a:ext>
            </a:extLst>
          </p:cNvPr>
          <p:cNvSpPr/>
          <p:nvPr/>
        </p:nvSpPr>
        <p:spPr>
          <a:xfrm>
            <a:off x="0" y="0"/>
            <a:ext cx="12192000" cy="427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a:extLst>
              <a:ext uri="{FF2B5EF4-FFF2-40B4-BE49-F238E27FC236}">
                <a16:creationId xmlns:a16="http://schemas.microsoft.com/office/drawing/2014/main" id="{51CFB181-8350-4020-BA93-F545A81428CF}"/>
              </a:ext>
            </a:extLst>
          </p:cNvPr>
          <p:cNvSpPr>
            <a:spLocks noGrp="1"/>
          </p:cNvSpPr>
          <p:nvPr>
            <p:ph type="title"/>
          </p:nvPr>
        </p:nvSpPr>
        <p:spPr>
          <a:xfrm>
            <a:off x="723900" y="627484"/>
            <a:ext cx="10736263" cy="966788"/>
          </a:xfrm>
          <a:prstGeom prst="rect">
            <a:avLst/>
          </a:prstGeom>
        </p:spPr>
        <p:txBody>
          <a:bodyPr vert="horz" lIns="0" tIns="0" rIns="0" bIns="0" rtlCol="0" anchor="t" anchorCtr="0">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66CEBCFD-3D69-44FE-BA9C-BCDEA0EDAC90}"/>
              </a:ext>
            </a:extLst>
          </p:cNvPr>
          <p:cNvSpPr>
            <a:spLocks noGrp="1"/>
          </p:cNvSpPr>
          <p:nvPr>
            <p:ph type="body" idx="1"/>
          </p:nvPr>
        </p:nvSpPr>
        <p:spPr>
          <a:xfrm>
            <a:off x="723900" y="1848697"/>
            <a:ext cx="10736263" cy="4286991"/>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a:extLst>
              <a:ext uri="{FF2B5EF4-FFF2-40B4-BE49-F238E27FC236}">
                <a16:creationId xmlns:a16="http://schemas.microsoft.com/office/drawing/2014/main" id="{313F9687-F7D1-4816-8FBD-E090CB897D3B}"/>
              </a:ext>
            </a:extLst>
          </p:cNvPr>
          <p:cNvSpPr>
            <a:spLocks noGrp="1"/>
          </p:cNvSpPr>
          <p:nvPr>
            <p:ph type="dt" sz="half" idx="2"/>
          </p:nvPr>
        </p:nvSpPr>
        <p:spPr>
          <a:xfrm>
            <a:off x="5039360" y="6373546"/>
            <a:ext cx="2281556" cy="219075"/>
          </a:xfrm>
          <a:prstGeom prst="rect">
            <a:avLst/>
          </a:prstGeom>
        </p:spPr>
        <p:txBody>
          <a:bodyPr vert="horz" lIns="0" tIns="0" rIns="0" bIns="0" rtlCol="0" anchor="t" anchorCtr="0"/>
          <a:lstStyle>
            <a:lvl1pPr algn="ctr">
              <a:defRPr sz="1100">
                <a:solidFill>
                  <a:schemeClr val="accent1"/>
                </a:solidFill>
              </a:defRPr>
            </a:lvl1pPr>
          </a:lstStyle>
          <a:p>
            <a:fld id="{785E9545-6729-45F9-A04B-6E7FA91C7039}" type="datetimeFigureOut">
              <a:rPr lang="en-GB" smtClean="0"/>
              <a:t>11/08/2022</a:t>
            </a:fld>
            <a:endParaRPr lang="en-GB"/>
          </a:p>
        </p:txBody>
      </p:sp>
      <p:sp>
        <p:nvSpPr>
          <p:cNvPr id="5" name="Footer Placeholder 4">
            <a:extLst>
              <a:ext uri="{FF2B5EF4-FFF2-40B4-BE49-F238E27FC236}">
                <a16:creationId xmlns:a16="http://schemas.microsoft.com/office/drawing/2014/main" id="{F20B4039-8DCD-4B49-8AA5-767600B96C4D}"/>
              </a:ext>
            </a:extLst>
          </p:cNvPr>
          <p:cNvSpPr>
            <a:spLocks noGrp="1"/>
          </p:cNvSpPr>
          <p:nvPr>
            <p:ph type="ftr" sz="quarter" idx="3"/>
          </p:nvPr>
        </p:nvSpPr>
        <p:spPr>
          <a:xfrm>
            <a:off x="723900" y="6373546"/>
            <a:ext cx="4114800" cy="219075"/>
          </a:xfrm>
          <a:prstGeom prst="rect">
            <a:avLst/>
          </a:prstGeom>
        </p:spPr>
        <p:txBody>
          <a:bodyPr vert="horz" lIns="0" tIns="0" rIns="0" bIns="0" rtlCol="0" anchor="t" anchorCtr="0"/>
          <a:lstStyle>
            <a:lvl1pPr algn="l">
              <a:defRPr sz="1100">
                <a:solidFill>
                  <a:schemeClr val="accent1"/>
                </a:solidFill>
              </a:defRPr>
            </a:lvl1pPr>
          </a:lstStyle>
          <a:p>
            <a:endParaRPr lang="en-GB"/>
          </a:p>
        </p:txBody>
      </p:sp>
      <p:sp>
        <p:nvSpPr>
          <p:cNvPr id="6" name="Slide Number Placeholder 5">
            <a:extLst>
              <a:ext uri="{FF2B5EF4-FFF2-40B4-BE49-F238E27FC236}">
                <a16:creationId xmlns:a16="http://schemas.microsoft.com/office/drawing/2014/main" id="{3F5FE9F8-BF5F-4CA5-A6C2-1E0E8C766810}"/>
              </a:ext>
            </a:extLst>
          </p:cNvPr>
          <p:cNvSpPr>
            <a:spLocks noGrp="1"/>
          </p:cNvSpPr>
          <p:nvPr>
            <p:ph type="sldNum" sz="quarter" idx="4"/>
          </p:nvPr>
        </p:nvSpPr>
        <p:spPr>
          <a:xfrm>
            <a:off x="8732837" y="6373546"/>
            <a:ext cx="2727326" cy="219075"/>
          </a:xfrm>
          <a:prstGeom prst="rect">
            <a:avLst/>
          </a:prstGeom>
        </p:spPr>
        <p:txBody>
          <a:bodyPr vert="horz" lIns="0" tIns="0" rIns="0" bIns="0" rtlCol="0" anchor="t" anchorCtr="0"/>
          <a:lstStyle>
            <a:lvl1pPr algn="r">
              <a:defRPr sz="1100">
                <a:solidFill>
                  <a:schemeClr val="accent1"/>
                </a:solidFill>
              </a:defRPr>
            </a:lvl1pPr>
          </a:lstStyle>
          <a:p>
            <a:fld id="{4D7297EC-8AC2-4686-91DE-264B2A395DE1}" type="slidenum">
              <a:rPr lang="en-GB" smtClean="0"/>
              <a:t>‹#›</a:t>
            </a:fld>
            <a:endParaRPr lang="en-GB"/>
          </a:p>
        </p:txBody>
      </p:sp>
      <p:pic>
        <p:nvPicPr>
          <p:cNvPr id="12" name="Picture 11">
            <a:extLst>
              <a:ext uri="{FF2B5EF4-FFF2-40B4-BE49-F238E27FC236}">
                <a16:creationId xmlns:a16="http://schemas.microsoft.com/office/drawing/2014/main" id="{FF850556-77DA-4012-A2C9-8ACE91242A48}"/>
              </a:ext>
            </a:extLst>
          </p:cNvPr>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10052796" y="87754"/>
            <a:ext cx="1407367" cy="254982"/>
          </a:xfrm>
          <a:prstGeom prst="rect">
            <a:avLst/>
          </a:prstGeom>
        </p:spPr>
      </p:pic>
      <p:sp>
        <p:nvSpPr>
          <p:cNvPr id="7" name="MSIPCMContentMarking" descr="{&quot;HashCode&quot;:-1348403003,&quot;Placement&quot;:&quot;Footer&quot;,&quot;Top&quot;:521.10614,&quot;Left&quot;:0.0,&quot;SlideWidth&quot;:960,&quot;SlideHeight&quot;:540}">
            <a:extLst>
              <a:ext uri="{FF2B5EF4-FFF2-40B4-BE49-F238E27FC236}">
                <a16:creationId xmlns:a16="http://schemas.microsoft.com/office/drawing/2014/main" id="{B38A699A-C6C6-4BA5-ABA7-6E7412E0D9CC}"/>
              </a:ext>
            </a:extLst>
          </p:cNvPr>
          <p:cNvSpPr txBox="1"/>
          <p:nvPr userDrawn="1"/>
        </p:nvSpPr>
        <p:spPr>
          <a:xfrm>
            <a:off x="0" y="6618048"/>
            <a:ext cx="2130404" cy="239952"/>
          </a:xfrm>
          <a:prstGeom prst="rect">
            <a:avLst/>
          </a:prstGeom>
          <a:noFill/>
        </p:spPr>
        <p:txBody>
          <a:bodyPr vert="horz" wrap="square" lIns="0" tIns="0" rIns="0" bIns="0" rtlCol="0" anchor="ctr" anchorCtr="1">
            <a:spAutoFit/>
          </a:bodyPr>
          <a:lstStyle/>
          <a:p>
            <a:pPr algn="l">
              <a:spcBef>
                <a:spcPts val="0"/>
              </a:spcBef>
              <a:spcAft>
                <a:spcPts val="0"/>
              </a:spcAft>
            </a:pPr>
            <a:r>
              <a:rPr lang="en-GB" sz="900">
                <a:solidFill>
                  <a:srgbClr val="0078D7"/>
                </a:solidFill>
                <a:latin typeface="Rockwell" panose="02060603020205020403" pitchFamily="18" charset="0"/>
              </a:rPr>
              <a:t>Information Classification: General</a:t>
            </a:r>
          </a:p>
        </p:txBody>
      </p:sp>
    </p:spTree>
    <p:extLst>
      <p:ext uri="{BB962C8B-B14F-4D97-AF65-F5344CB8AC3E}">
        <p14:creationId xmlns:p14="http://schemas.microsoft.com/office/powerpoint/2010/main" val="23238242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Lst>
  <p:txStyles>
    <p:titleStyle>
      <a:lvl1pPr algn="l" defTabSz="914400" rtl="0" eaLnBrk="1" latinLnBrk="0" hangingPunct="1">
        <a:lnSpc>
          <a:spcPct val="100000"/>
        </a:lnSpc>
        <a:spcBef>
          <a:spcPct val="0"/>
        </a:spcBef>
        <a:buNone/>
        <a:defRPr sz="3000" kern="1200">
          <a:solidFill>
            <a:schemeClr val="accent1"/>
          </a:solidFill>
          <a:latin typeface="+mj-lt"/>
          <a:ea typeface="+mj-ea"/>
          <a:cs typeface="+mj-cs"/>
        </a:defRPr>
      </a:lvl1pPr>
    </p:titleStyle>
    <p:bodyStyle>
      <a:lvl1pPr marL="228600" indent="-228600" algn="l" defTabSz="914400" rtl="0" eaLnBrk="1" latinLnBrk="0" hangingPunct="1">
        <a:lnSpc>
          <a:spcPts val="3500"/>
        </a:lnSpc>
        <a:spcBef>
          <a:spcPts val="0"/>
        </a:spcBef>
        <a:buClr>
          <a:schemeClr val="accent2"/>
        </a:buClr>
        <a:buFont typeface="Arial" panose="020B0604020202020204" pitchFamily="34" charset="0"/>
        <a:buChar char="•"/>
        <a:defRPr sz="2500" kern="1200">
          <a:solidFill>
            <a:schemeClr val="accent1"/>
          </a:solidFill>
          <a:latin typeface="+mn-lt"/>
          <a:ea typeface="+mn-ea"/>
          <a:cs typeface="+mn-cs"/>
        </a:defRPr>
      </a:lvl1pPr>
      <a:lvl2pPr marL="685800" indent="-228600" algn="l" defTabSz="914400" rtl="0" eaLnBrk="1" latinLnBrk="0" hangingPunct="1">
        <a:lnSpc>
          <a:spcPts val="3500"/>
        </a:lnSpc>
        <a:spcBef>
          <a:spcPts val="0"/>
        </a:spcBef>
        <a:buClr>
          <a:schemeClr val="accent2"/>
        </a:buClr>
        <a:buFont typeface="Arial" panose="020B0604020202020204" pitchFamily="34" charset="0"/>
        <a:buChar char="•"/>
        <a:defRPr sz="2500" kern="1200">
          <a:solidFill>
            <a:schemeClr val="accent1"/>
          </a:solidFill>
          <a:latin typeface="+mn-lt"/>
          <a:ea typeface="+mn-ea"/>
          <a:cs typeface="+mn-cs"/>
        </a:defRPr>
      </a:lvl2pPr>
      <a:lvl3pPr marL="1143000" indent="-228600" algn="l" defTabSz="914400" rtl="0" eaLnBrk="1" latinLnBrk="0" hangingPunct="1">
        <a:lnSpc>
          <a:spcPts val="3500"/>
        </a:lnSpc>
        <a:spcBef>
          <a:spcPts val="0"/>
        </a:spcBef>
        <a:buClr>
          <a:schemeClr val="accent2"/>
        </a:buClr>
        <a:buFont typeface="Arial" panose="020B0604020202020204" pitchFamily="34" charset="0"/>
        <a:buChar char="•"/>
        <a:defRPr sz="2500" kern="1200">
          <a:solidFill>
            <a:schemeClr val="accent1"/>
          </a:solidFill>
          <a:latin typeface="+mn-lt"/>
          <a:ea typeface="+mn-ea"/>
          <a:cs typeface="+mn-cs"/>
        </a:defRPr>
      </a:lvl3pPr>
      <a:lvl4pPr marL="1600200" indent="-228600" algn="l" defTabSz="914400" rtl="0" eaLnBrk="1" latinLnBrk="0" hangingPunct="1">
        <a:lnSpc>
          <a:spcPts val="3500"/>
        </a:lnSpc>
        <a:spcBef>
          <a:spcPts val="0"/>
        </a:spcBef>
        <a:buClr>
          <a:schemeClr val="accent2"/>
        </a:buClr>
        <a:buFont typeface="Arial" panose="020B0604020202020204" pitchFamily="34" charset="0"/>
        <a:buChar char="•"/>
        <a:defRPr sz="2500" kern="1200">
          <a:solidFill>
            <a:schemeClr val="accent1"/>
          </a:solidFill>
          <a:latin typeface="+mn-lt"/>
          <a:ea typeface="+mn-ea"/>
          <a:cs typeface="+mn-cs"/>
        </a:defRPr>
      </a:lvl4pPr>
      <a:lvl5pPr marL="2057400" indent="-228600" algn="l" defTabSz="914400" rtl="0" eaLnBrk="1" latinLnBrk="0" hangingPunct="1">
        <a:lnSpc>
          <a:spcPts val="3500"/>
        </a:lnSpc>
        <a:spcBef>
          <a:spcPts val="0"/>
        </a:spcBef>
        <a:buClr>
          <a:schemeClr val="accent2"/>
        </a:buClr>
        <a:buFont typeface="Arial" panose="020B0604020202020204" pitchFamily="34" charset="0"/>
        <a:buChar char="•"/>
        <a:defRPr sz="25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51">
          <p15:clr>
            <a:srgbClr val="F26B43"/>
          </p15:clr>
        </p15:guide>
        <p15:guide id="2" pos="1488">
          <p15:clr>
            <a:srgbClr val="F26B43"/>
          </p15:clr>
        </p15:guide>
        <p15:guide id="3" pos="1598">
          <p15:clr>
            <a:srgbClr val="F26B43"/>
          </p15:clr>
        </p15:guide>
        <p15:guide id="4" pos="2635">
          <p15:clr>
            <a:srgbClr val="F26B43"/>
          </p15:clr>
        </p15:guide>
        <p15:guide id="5" pos="2741">
          <p15:clr>
            <a:srgbClr val="F26B43"/>
          </p15:clr>
        </p15:guide>
        <p15:guide id="6" pos="3782">
          <p15:clr>
            <a:srgbClr val="F26B43"/>
          </p15:clr>
        </p15:guide>
        <p15:guide id="7" pos="3893">
          <p15:clr>
            <a:srgbClr val="F26B43"/>
          </p15:clr>
        </p15:guide>
        <p15:guide id="8" pos="4930">
          <p15:clr>
            <a:srgbClr val="F26B43"/>
          </p15:clr>
        </p15:guide>
        <p15:guide id="9" pos="5040">
          <p15:clr>
            <a:srgbClr val="F26B43"/>
          </p15:clr>
        </p15:guide>
        <p15:guide id="10" pos="6082">
          <p15:clr>
            <a:srgbClr val="F26B43"/>
          </p15:clr>
        </p15:guide>
        <p15:guide id="11" pos="6192">
          <p15:clr>
            <a:srgbClr val="F26B43"/>
          </p15:clr>
        </p15:guide>
        <p15:guide id="12" pos="7219">
          <p15:clr>
            <a:srgbClr val="F26B43"/>
          </p15:clr>
        </p15:guide>
        <p15:guide id="13" orient="horz" pos="2513">
          <p15:clr>
            <a:srgbClr val="F26B43"/>
          </p15:clr>
        </p15:guide>
        <p15:guide id="14" orient="horz" pos="456">
          <p15:clr>
            <a:srgbClr val="F26B43"/>
          </p15:clr>
        </p15:guide>
        <p15:guide id="15" orient="horz" pos="1219">
          <p15:clr>
            <a:srgbClr val="F26B43"/>
          </p15:clr>
        </p15:guide>
        <p15:guide id="17" orient="horz" pos="269">
          <p15:clr>
            <a:srgbClr val="F26B43"/>
          </p15:clr>
        </p15:guide>
        <p15:guide id="18" orient="horz" pos="386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hyperlink" Target="https://authorservices.taylorandfrancis.com/publishing-open-access/oa-agreements/consortium-of-swiss-academic-libraries" TargetMode="Externa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hyperlink" Target="https://authorservices.taylorandfrancis.com/publishing-open-access/oa-agreements/consortium-of-swiss-academic-libraries" TargetMode="Externa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4FDBA2C1-05CC-4EDF-8E7A-C7A0C8B88998}"/>
              </a:ext>
            </a:extLst>
          </p:cNvPr>
          <p:cNvSpPr txBox="1">
            <a:spLocks/>
          </p:cNvSpPr>
          <p:nvPr/>
        </p:nvSpPr>
        <p:spPr>
          <a:xfrm>
            <a:off x="705393" y="1674471"/>
            <a:ext cx="4724400" cy="3509058"/>
          </a:xfrm>
          <a:prstGeom prst="rect">
            <a:avLst/>
          </a:prstGeom>
        </p:spPr>
        <p:txBody>
          <a:bodyPr vert="horz" lIns="0" tIns="0" rIns="0" bIns="0" rtlCol="0" anchor="b" anchorCtr="0">
            <a:normAutofit fontScale="97500"/>
          </a:bodyPr>
          <a:lstStyle>
            <a:lvl1pPr algn="l" defTabSz="914400" rtl="0" eaLnBrk="1" latinLnBrk="0" hangingPunct="1">
              <a:lnSpc>
                <a:spcPct val="100000"/>
              </a:lnSpc>
              <a:spcBef>
                <a:spcPct val="0"/>
              </a:spcBef>
              <a:buNone/>
              <a:defRPr sz="3500" kern="1200">
                <a:solidFill>
                  <a:schemeClr val="bg1"/>
                </a:solidFill>
                <a:latin typeface="+mj-lt"/>
                <a:ea typeface="+mj-ea"/>
                <a:cs typeface="+mj-cs"/>
              </a:defRPr>
            </a:lvl1pPr>
          </a:lstStyle>
          <a:p>
            <a:pPr algn="ctr"/>
            <a:r>
              <a:rPr lang="en-GB" sz="3200" b="1" dirty="0">
                <a:latin typeface="+mn-lt"/>
              </a:rPr>
              <a:t>Taylor &amp; Francis Author Workflow &amp; Research Dashboard Demo</a:t>
            </a:r>
          </a:p>
          <a:p>
            <a:pPr algn="ctr"/>
            <a:endParaRPr lang="en-GB" sz="3200" b="1" dirty="0">
              <a:latin typeface="+mn-lt"/>
            </a:endParaRPr>
          </a:p>
          <a:p>
            <a:pPr algn="ctr"/>
            <a:r>
              <a:rPr lang="en-GB" sz="1800" b="1" dirty="0">
                <a:latin typeface="+mn-lt"/>
              </a:rPr>
              <a:t>00/00/2022</a:t>
            </a:r>
            <a:br>
              <a:rPr lang="en-GB" sz="3200" b="1">
                <a:latin typeface="+mn-lt"/>
              </a:rPr>
            </a:br>
            <a:endParaRPr lang="en-GB" sz="3200" b="1" dirty="0">
              <a:latin typeface="+mn-lt"/>
            </a:endParaRPr>
          </a:p>
        </p:txBody>
      </p:sp>
    </p:spTree>
    <p:extLst>
      <p:ext uri="{BB962C8B-B14F-4D97-AF65-F5344CB8AC3E}">
        <p14:creationId xmlns:p14="http://schemas.microsoft.com/office/powerpoint/2010/main" val="4106242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9D897-10DF-4C66-9121-5214075C4CEF}"/>
              </a:ext>
            </a:extLst>
          </p:cNvPr>
          <p:cNvSpPr>
            <a:spLocks noGrp="1"/>
          </p:cNvSpPr>
          <p:nvPr>
            <p:ph type="title"/>
          </p:nvPr>
        </p:nvSpPr>
        <p:spPr>
          <a:xfrm>
            <a:off x="723900" y="627484"/>
            <a:ext cx="10736263" cy="792013"/>
          </a:xfrm>
        </p:spPr>
        <p:txBody>
          <a:bodyPr>
            <a:normAutofit/>
          </a:bodyPr>
          <a:lstStyle/>
          <a:p>
            <a:pPr algn="ctr"/>
            <a:r>
              <a:rPr lang="en-GB" sz="3200" dirty="0"/>
              <a:t>Visibility, Workflow and Communication</a:t>
            </a:r>
          </a:p>
        </p:txBody>
      </p:sp>
      <p:pic>
        <p:nvPicPr>
          <p:cNvPr id="4" name="Picture 3" descr="cid:C7BFB57C-6CFA-4324-9059-6B3C3A1DC2E0@gateway.2wire.net">
            <a:extLst>
              <a:ext uri="{FF2B5EF4-FFF2-40B4-BE49-F238E27FC236}">
                <a16:creationId xmlns:a16="http://schemas.microsoft.com/office/drawing/2014/main" id="{2DE1E2E5-0F6B-41F0-AFE8-56BF3BEB70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4418" y="1294317"/>
            <a:ext cx="6873347"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6609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7F7D9-C262-4056-9174-3AE2AF831940}"/>
              </a:ext>
            </a:extLst>
          </p:cNvPr>
          <p:cNvSpPr>
            <a:spLocks noGrp="1"/>
          </p:cNvSpPr>
          <p:nvPr>
            <p:ph type="title"/>
          </p:nvPr>
        </p:nvSpPr>
        <p:spPr/>
        <p:txBody>
          <a:bodyPr/>
          <a:lstStyle/>
          <a:p>
            <a:r>
              <a:rPr lang="en-GB" dirty="0"/>
              <a:t>Key Features of the Workflow </a:t>
            </a:r>
          </a:p>
        </p:txBody>
      </p:sp>
      <p:sp>
        <p:nvSpPr>
          <p:cNvPr id="4" name="Rectangle 3">
            <a:extLst>
              <a:ext uri="{FF2B5EF4-FFF2-40B4-BE49-F238E27FC236}">
                <a16:creationId xmlns:a16="http://schemas.microsoft.com/office/drawing/2014/main" id="{FCD54552-AD8B-4BC7-9F1A-B80460FB70E7}"/>
              </a:ext>
            </a:extLst>
          </p:cNvPr>
          <p:cNvSpPr/>
          <p:nvPr/>
        </p:nvSpPr>
        <p:spPr>
          <a:xfrm>
            <a:off x="731837" y="1666786"/>
            <a:ext cx="4876800" cy="4624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t>For the Library</a:t>
            </a:r>
          </a:p>
        </p:txBody>
      </p:sp>
      <p:sp>
        <p:nvSpPr>
          <p:cNvPr id="5" name="Rectangle 4">
            <a:extLst>
              <a:ext uri="{FF2B5EF4-FFF2-40B4-BE49-F238E27FC236}">
                <a16:creationId xmlns:a16="http://schemas.microsoft.com/office/drawing/2014/main" id="{85123D55-7B5D-4B72-8C5C-B5D08638E245}"/>
              </a:ext>
            </a:extLst>
          </p:cNvPr>
          <p:cNvSpPr/>
          <p:nvPr/>
        </p:nvSpPr>
        <p:spPr>
          <a:xfrm>
            <a:off x="6307575" y="1666786"/>
            <a:ext cx="4876800" cy="46245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t>For the Researcher</a:t>
            </a:r>
          </a:p>
        </p:txBody>
      </p:sp>
      <p:sp>
        <p:nvSpPr>
          <p:cNvPr id="6" name="TextBox 5">
            <a:extLst>
              <a:ext uri="{FF2B5EF4-FFF2-40B4-BE49-F238E27FC236}">
                <a16:creationId xmlns:a16="http://schemas.microsoft.com/office/drawing/2014/main" id="{B3088DC2-923F-4739-88B1-4FAF6DD0E571}"/>
              </a:ext>
            </a:extLst>
          </p:cNvPr>
          <p:cNvSpPr txBox="1"/>
          <p:nvPr/>
        </p:nvSpPr>
        <p:spPr>
          <a:xfrm>
            <a:off x="723900" y="2325585"/>
            <a:ext cx="4792717" cy="337207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Individual Research Dashboard accounts to approve article eligibility under the agreement</a:t>
            </a:r>
          </a:p>
          <a:p>
            <a:pPr marL="285750" indent="-285750">
              <a:lnSpc>
                <a:spcPct val="150000"/>
              </a:lnSpc>
              <a:buFont typeface="Arial" panose="020B0604020202020204" pitchFamily="34" charset="0"/>
              <a:buChar char="•"/>
            </a:pPr>
            <a:r>
              <a:rPr lang="en-GB" dirty="0"/>
              <a:t>Libraries have full control over which articles to approve</a:t>
            </a:r>
          </a:p>
          <a:p>
            <a:pPr marL="285750" indent="-285750">
              <a:lnSpc>
                <a:spcPct val="150000"/>
              </a:lnSpc>
              <a:buFont typeface="Arial" panose="020B0604020202020204" pitchFamily="34" charset="0"/>
              <a:buChar char="•"/>
            </a:pPr>
            <a:r>
              <a:rPr lang="en-GB" dirty="0"/>
              <a:t>Real time self service reporting</a:t>
            </a:r>
          </a:p>
          <a:p>
            <a:pPr marL="285750" indent="-285750">
              <a:lnSpc>
                <a:spcPct val="150000"/>
              </a:lnSpc>
              <a:buFont typeface="Arial" panose="020B0604020202020204" pitchFamily="34" charset="0"/>
              <a:buChar char="•"/>
            </a:pPr>
            <a:r>
              <a:rPr lang="en-GB" dirty="0"/>
              <a:t>Reduces administration around OA</a:t>
            </a:r>
          </a:p>
          <a:p>
            <a:pPr marL="285750" indent="-285750">
              <a:lnSpc>
                <a:spcPct val="150000"/>
              </a:lnSpc>
              <a:buFont typeface="Arial" panose="020B0604020202020204" pitchFamily="34" charset="0"/>
              <a:buChar char="•"/>
            </a:pPr>
            <a:r>
              <a:rPr lang="en-GB" dirty="0"/>
              <a:t>Dedicated workflow contacts at T&amp;F</a:t>
            </a:r>
            <a:endParaRPr lang="en-GB" sz="1600" dirty="0"/>
          </a:p>
        </p:txBody>
      </p:sp>
      <p:sp>
        <p:nvSpPr>
          <p:cNvPr id="7" name="TextBox 6">
            <a:extLst>
              <a:ext uri="{FF2B5EF4-FFF2-40B4-BE49-F238E27FC236}">
                <a16:creationId xmlns:a16="http://schemas.microsoft.com/office/drawing/2014/main" id="{B517DA05-CFDC-49C1-8959-F58CA5D00976}"/>
              </a:ext>
            </a:extLst>
          </p:cNvPr>
          <p:cNvSpPr txBox="1"/>
          <p:nvPr/>
        </p:nvSpPr>
        <p:spPr>
          <a:xfrm>
            <a:off x="6307575" y="2325585"/>
            <a:ext cx="4876800" cy="337207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Affiliation based workflow: matching engine identifies eligibility</a:t>
            </a:r>
          </a:p>
          <a:p>
            <a:pPr marL="285750" indent="-285750">
              <a:lnSpc>
                <a:spcPct val="150000"/>
              </a:lnSpc>
              <a:buFont typeface="Arial" panose="020B0604020202020204" pitchFamily="34" charset="0"/>
              <a:buChar char="•"/>
            </a:pPr>
            <a:r>
              <a:rPr lang="en-GB" dirty="0"/>
              <a:t>Clear messaging at each stage of the process to alert them to the agreement in place</a:t>
            </a:r>
          </a:p>
          <a:p>
            <a:pPr marL="285750" indent="-285750">
              <a:lnSpc>
                <a:spcPct val="150000"/>
              </a:lnSpc>
              <a:buFont typeface="Arial" panose="020B0604020202020204" pitchFamily="34" charset="0"/>
              <a:buChar char="•"/>
            </a:pPr>
            <a:r>
              <a:rPr lang="en-GB" dirty="0"/>
              <a:t>Communication to confirm funding approval</a:t>
            </a:r>
          </a:p>
          <a:p>
            <a:pPr marL="285750" indent="-285750">
              <a:lnSpc>
                <a:spcPct val="150000"/>
              </a:lnSpc>
              <a:buFont typeface="Arial" panose="020B0604020202020204" pitchFamily="34" charset="0"/>
              <a:buChar char="•"/>
            </a:pPr>
            <a:r>
              <a:rPr lang="en-GB" dirty="0"/>
              <a:t>Choice of Creative Commons licence</a:t>
            </a:r>
            <a:endParaRPr lang="en-GB" sz="1400" dirty="0"/>
          </a:p>
        </p:txBody>
      </p:sp>
    </p:spTree>
    <p:extLst>
      <p:ext uri="{BB962C8B-B14F-4D97-AF65-F5344CB8AC3E}">
        <p14:creationId xmlns:p14="http://schemas.microsoft.com/office/powerpoint/2010/main" val="3270513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2E70E-12B1-438E-8038-4277628CB1E8}"/>
              </a:ext>
            </a:extLst>
          </p:cNvPr>
          <p:cNvSpPr>
            <a:spLocks noGrp="1"/>
          </p:cNvSpPr>
          <p:nvPr>
            <p:ph type="title"/>
          </p:nvPr>
        </p:nvSpPr>
        <p:spPr>
          <a:xfrm>
            <a:off x="727868" y="639325"/>
            <a:ext cx="10736263" cy="687510"/>
          </a:xfrm>
        </p:spPr>
        <p:txBody>
          <a:bodyPr>
            <a:normAutofit/>
          </a:bodyPr>
          <a:lstStyle/>
          <a:p>
            <a:pPr algn="ctr"/>
            <a:r>
              <a:rPr lang="en-GB" sz="3200" dirty="0"/>
              <a:t>Workflow for an Open Select Article at Taylor &amp; Francis</a:t>
            </a:r>
          </a:p>
        </p:txBody>
      </p:sp>
      <p:cxnSp>
        <p:nvCxnSpPr>
          <p:cNvPr id="4" name="Straight Connector 3">
            <a:extLst>
              <a:ext uri="{FF2B5EF4-FFF2-40B4-BE49-F238E27FC236}">
                <a16:creationId xmlns:a16="http://schemas.microsoft.com/office/drawing/2014/main" id="{F6508B09-199E-4B3F-ADAE-9A4ED9AA8D48}"/>
              </a:ext>
            </a:extLst>
          </p:cNvPr>
          <p:cNvCxnSpPr>
            <a:cxnSpLocks/>
            <a:endCxn id="21" idx="3"/>
          </p:cNvCxnSpPr>
          <p:nvPr/>
        </p:nvCxnSpPr>
        <p:spPr>
          <a:xfrm flipH="1" flipV="1">
            <a:off x="10635748" y="3338842"/>
            <a:ext cx="1297202" cy="527006"/>
          </a:xfrm>
          <a:prstGeom prst="line">
            <a:avLst/>
          </a:prstGeom>
          <a:ln w="28575">
            <a:solidFill>
              <a:srgbClr val="A6A6A6"/>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463EFBBF-049C-4CC1-BCF1-FDC320DBFB37}"/>
              </a:ext>
            </a:extLst>
          </p:cNvPr>
          <p:cNvCxnSpPr>
            <a:cxnSpLocks/>
          </p:cNvCxnSpPr>
          <p:nvPr/>
        </p:nvCxnSpPr>
        <p:spPr>
          <a:xfrm flipV="1">
            <a:off x="5121107" y="3640603"/>
            <a:ext cx="1577206" cy="1136471"/>
          </a:xfrm>
          <a:prstGeom prst="line">
            <a:avLst/>
          </a:prstGeom>
          <a:ln w="28575">
            <a:solidFill>
              <a:srgbClr val="A6A6A6"/>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D964CAC1-0966-447D-8626-E6C1E5956EAD}"/>
              </a:ext>
            </a:extLst>
          </p:cNvPr>
          <p:cNvCxnSpPr>
            <a:cxnSpLocks/>
          </p:cNvCxnSpPr>
          <p:nvPr/>
        </p:nvCxnSpPr>
        <p:spPr>
          <a:xfrm flipH="1" flipV="1">
            <a:off x="6734179" y="3571607"/>
            <a:ext cx="1801641" cy="991370"/>
          </a:xfrm>
          <a:prstGeom prst="line">
            <a:avLst/>
          </a:prstGeom>
          <a:ln w="28575">
            <a:solidFill>
              <a:srgbClr val="A6A6A6"/>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E427EFE6-C646-4CB1-8330-09D3554E5F41}"/>
              </a:ext>
            </a:extLst>
          </p:cNvPr>
          <p:cNvCxnSpPr>
            <a:cxnSpLocks/>
          </p:cNvCxnSpPr>
          <p:nvPr/>
        </p:nvCxnSpPr>
        <p:spPr>
          <a:xfrm flipV="1">
            <a:off x="8692788" y="3368789"/>
            <a:ext cx="1680503" cy="1101747"/>
          </a:xfrm>
          <a:prstGeom prst="line">
            <a:avLst/>
          </a:prstGeom>
          <a:ln w="28575">
            <a:solidFill>
              <a:srgbClr val="A6A6A6"/>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471FFD58-5F50-48D5-A7B4-6A44AE124443}"/>
              </a:ext>
            </a:extLst>
          </p:cNvPr>
          <p:cNvCxnSpPr>
            <a:cxnSpLocks/>
          </p:cNvCxnSpPr>
          <p:nvPr/>
        </p:nvCxnSpPr>
        <p:spPr>
          <a:xfrm flipH="1" flipV="1">
            <a:off x="3308693" y="3894773"/>
            <a:ext cx="1709825" cy="882300"/>
          </a:xfrm>
          <a:prstGeom prst="line">
            <a:avLst/>
          </a:prstGeom>
          <a:ln w="28575">
            <a:solidFill>
              <a:srgbClr val="A6A6A6"/>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B5540A2E-6B84-48E2-B206-695E2D27ED70}"/>
              </a:ext>
            </a:extLst>
          </p:cNvPr>
          <p:cNvCxnSpPr>
            <a:cxnSpLocks/>
          </p:cNvCxnSpPr>
          <p:nvPr/>
        </p:nvCxnSpPr>
        <p:spPr>
          <a:xfrm flipV="1">
            <a:off x="1241616" y="3815046"/>
            <a:ext cx="1778890" cy="962027"/>
          </a:xfrm>
          <a:prstGeom prst="line">
            <a:avLst/>
          </a:prstGeom>
          <a:ln w="28575">
            <a:solidFill>
              <a:srgbClr val="A6A6A6"/>
            </a:solidFill>
          </a:ln>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id="{4E5AA977-096C-4B0A-A227-05A1631CF2D6}"/>
              </a:ext>
            </a:extLst>
          </p:cNvPr>
          <p:cNvSpPr/>
          <p:nvPr/>
        </p:nvSpPr>
        <p:spPr>
          <a:xfrm>
            <a:off x="875629" y="4509145"/>
            <a:ext cx="588480" cy="588480"/>
          </a:xfrm>
          <a:prstGeom prst="ellipse">
            <a:avLst/>
          </a:prstGeom>
          <a:solidFill>
            <a:srgbClr val="EF3078"/>
          </a:solidFill>
          <a:ln>
            <a:noFill/>
          </a:ln>
          <a:effectLst>
            <a:outerShdw blurRad="762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9957456-ED5E-41F9-8B8E-9D4CFD0E949E}"/>
              </a:ext>
            </a:extLst>
          </p:cNvPr>
          <p:cNvSpPr txBox="1"/>
          <p:nvPr/>
        </p:nvSpPr>
        <p:spPr>
          <a:xfrm>
            <a:off x="978217" y="4480219"/>
            <a:ext cx="383303" cy="646331"/>
          </a:xfrm>
          <a:prstGeom prst="rect">
            <a:avLst/>
          </a:prstGeom>
          <a:noFill/>
          <a:effectLst>
            <a:outerShdw blurRad="63500" sx="105000" sy="105000" algn="ctr" rotWithShape="0">
              <a:prstClr val="black">
                <a:alpha val="40000"/>
              </a:prstClr>
            </a:outerShdw>
          </a:effectLst>
        </p:spPr>
        <p:txBody>
          <a:bodyPr wrap="square" rtlCol="0">
            <a:spAutoFit/>
          </a:bodyPr>
          <a:lstStyle/>
          <a:p>
            <a:pPr algn="ctr"/>
            <a:r>
              <a:rPr lang="en-US" sz="3600" b="1" dirty="0">
                <a:solidFill>
                  <a:srgbClr val="E3E3E3"/>
                </a:solidFill>
                <a:latin typeface="Tw Cen MT" panose="020B0602020104020603" pitchFamily="34" charset="0"/>
              </a:rPr>
              <a:t>1</a:t>
            </a:r>
          </a:p>
        </p:txBody>
      </p:sp>
      <p:sp>
        <p:nvSpPr>
          <p:cNvPr id="12" name="Oval 11">
            <a:extLst>
              <a:ext uri="{FF2B5EF4-FFF2-40B4-BE49-F238E27FC236}">
                <a16:creationId xmlns:a16="http://schemas.microsoft.com/office/drawing/2014/main" id="{7D6B9D5F-90A0-4022-9EC2-BD513FDF5DCE}"/>
              </a:ext>
            </a:extLst>
          </p:cNvPr>
          <p:cNvSpPr/>
          <p:nvPr/>
        </p:nvSpPr>
        <p:spPr>
          <a:xfrm>
            <a:off x="2802630" y="3520807"/>
            <a:ext cx="588480" cy="588480"/>
          </a:xfrm>
          <a:prstGeom prst="ellipse">
            <a:avLst/>
          </a:prstGeom>
          <a:solidFill>
            <a:srgbClr val="03A1A4"/>
          </a:solidFill>
          <a:ln>
            <a:noFill/>
          </a:ln>
          <a:effectLst>
            <a:outerShdw blurRad="762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907A4000-C1D0-4869-95EF-195EB9ABA7AB}"/>
              </a:ext>
            </a:extLst>
          </p:cNvPr>
          <p:cNvSpPr txBox="1"/>
          <p:nvPr/>
        </p:nvSpPr>
        <p:spPr>
          <a:xfrm>
            <a:off x="2905218" y="3491881"/>
            <a:ext cx="383303" cy="646331"/>
          </a:xfrm>
          <a:prstGeom prst="rect">
            <a:avLst/>
          </a:prstGeom>
          <a:noFill/>
          <a:effectLst>
            <a:outerShdw blurRad="63500" sx="105000" sy="105000" algn="ctr" rotWithShape="0">
              <a:prstClr val="black">
                <a:alpha val="40000"/>
              </a:prstClr>
            </a:outerShdw>
          </a:effectLst>
        </p:spPr>
        <p:txBody>
          <a:bodyPr wrap="square" rtlCol="0">
            <a:spAutoFit/>
          </a:bodyPr>
          <a:lstStyle/>
          <a:p>
            <a:pPr algn="ctr"/>
            <a:r>
              <a:rPr lang="en-US" sz="3600" b="1" dirty="0">
                <a:solidFill>
                  <a:srgbClr val="E3E3E3"/>
                </a:solidFill>
                <a:latin typeface="Tw Cen MT" panose="020B0602020104020603" pitchFamily="34" charset="0"/>
              </a:rPr>
              <a:t>2</a:t>
            </a:r>
          </a:p>
        </p:txBody>
      </p:sp>
      <p:sp>
        <p:nvSpPr>
          <p:cNvPr id="14" name="Oval 13">
            <a:extLst>
              <a:ext uri="{FF2B5EF4-FFF2-40B4-BE49-F238E27FC236}">
                <a16:creationId xmlns:a16="http://schemas.microsoft.com/office/drawing/2014/main" id="{5564B5F5-32B2-4CB9-86A3-22AFFD33235C}"/>
              </a:ext>
            </a:extLst>
          </p:cNvPr>
          <p:cNvSpPr/>
          <p:nvPr/>
        </p:nvSpPr>
        <p:spPr>
          <a:xfrm>
            <a:off x="4755389" y="4470535"/>
            <a:ext cx="588480" cy="588480"/>
          </a:xfrm>
          <a:prstGeom prst="ellipse">
            <a:avLst/>
          </a:prstGeom>
          <a:solidFill>
            <a:srgbClr val="EE9524"/>
          </a:solidFill>
          <a:ln>
            <a:noFill/>
          </a:ln>
          <a:effectLst>
            <a:outerShdw blurRad="762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B3C2319C-0CFF-463D-98B6-BF3A442D5370}"/>
              </a:ext>
            </a:extLst>
          </p:cNvPr>
          <p:cNvSpPr txBox="1"/>
          <p:nvPr/>
        </p:nvSpPr>
        <p:spPr>
          <a:xfrm>
            <a:off x="4857977" y="4430723"/>
            <a:ext cx="383303" cy="646331"/>
          </a:xfrm>
          <a:prstGeom prst="rect">
            <a:avLst/>
          </a:prstGeom>
          <a:noFill/>
          <a:effectLst>
            <a:outerShdw blurRad="63500" sx="105000" sy="105000" algn="ctr" rotWithShape="0">
              <a:prstClr val="black">
                <a:alpha val="40000"/>
              </a:prstClr>
            </a:outerShdw>
          </a:effectLst>
        </p:spPr>
        <p:txBody>
          <a:bodyPr wrap="square" rtlCol="0">
            <a:spAutoFit/>
          </a:bodyPr>
          <a:lstStyle/>
          <a:p>
            <a:pPr algn="ctr"/>
            <a:r>
              <a:rPr lang="en-US" sz="3600" b="1" dirty="0">
                <a:solidFill>
                  <a:srgbClr val="E3E3E3"/>
                </a:solidFill>
                <a:latin typeface="Tw Cen MT" panose="020B0602020104020603" pitchFamily="34" charset="0"/>
              </a:rPr>
              <a:t>3</a:t>
            </a:r>
          </a:p>
        </p:txBody>
      </p:sp>
      <p:sp>
        <p:nvSpPr>
          <p:cNvPr id="16" name="Oval 15">
            <a:extLst>
              <a:ext uri="{FF2B5EF4-FFF2-40B4-BE49-F238E27FC236}">
                <a16:creationId xmlns:a16="http://schemas.microsoft.com/office/drawing/2014/main" id="{13612DF4-AC15-4D59-9FE8-57C3CA609F30}"/>
              </a:ext>
            </a:extLst>
          </p:cNvPr>
          <p:cNvSpPr/>
          <p:nvPr/>
        </p:nvSpPr>
        <p:spPr>
          <a:xfrm>
            <a:off x="6462190" y="3277367"/>
            <a:ext cx="588480" cy="588480"/>
          </a:xfrm>
          <a:prstGeom prst="ellipse">
            <a:avLst/>
          </a:prstGeom>
          <a:solidFill>
            <a:srgbClr val="385723"/>
          </a:solidFill>
          <a:ln>
            <a:noFill/>
          </a:ln>
          <a:effectLst>
            <a:outerShdw blurRad="762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F8F65D39-7C51-47F3-A9C6-662CE560DBE1}"/>
              </a:ext>
            </a:extLst>
          </p:cNvPr>
          <p:cNvSpPr txBox="1"/>
          <p:nvPr/>
        </p:nvSpPr>
        <p:spPr>
          <a:xfrm>
            <a:off x="6564489" y="3248441"/>
            <a:ext cx="383303" cy="646331"/>
          </a:xfrm>
          <a:prstGeom prst="rect">
            <a:avLst/>
          </a:prstGeom>
          <a:noFill/>
          <a:effectLst>
            <a:outerShdw blurRad="63500" sx="105000" sy="105000" algn="ctr" rotWithShape="0">
              <a:prstClr val="black">
                <a:alpha val="40000"/>
              </a:prstClr>
            </a:outerShdw>
          </a:effectLst>
        </p:spPr>
        <p:txBody>
          <a:bodyPr wrap="square" rtlCol="0">
            <a:spAutoFit/>
          </a:bodyPr>
          <a:lstStyle/>
          <a:p>
            <a:pPr algn="ctr"/>
            <a:r>
              <a:rPr lang="en-US" sz="3600" b="1" dirty="0">
                <a:solidFill>
                  <a:srgbClr val="E3E3E3"/>
                </a:solidFill>
                <a:latin typeface="Tw Cen MT" panose="020B0602020104020603" pitchFamily="34" charset="0"/>
              </a:rPr>
              <a:t>4</a:t>
            </a:r>
          </a:p>
        </p:txBody>
      </p:sp>
      <p:sp>
        <p:nvSpPr>
          <p:cNvPr id="18" name="Oval 17">
            <a:extLst>
              <a:ext uri="{FF2B5EF4-FFF2-40B4-BE49-F238E27FC236}">
                <a16:creationId xmlns:a16="http://schemas.microsoft.com/office/drawing/2014/main" id="{3F0BED0D-734B-403D-AF3A-46AEC96E62F2}"/>
              </a:ext>
            </a:extLst>
          </p:cNvPr>
          <p:cNvSpPr/>
          <p:nvPr/>
        </p:nvSpPr>
        <p:spPr>
          <a:xfrm>
            <a:off x="8275518" y="4268738"/>
            <a:ext cx="588480" cy="588480"/>
          </a:xfrm>
          <a:prstGeom prst="ellipse">
            <a:avLst/>
          </a:prstGeom>
          <a:solidFill>
            <a:srgbClr val="00B0F0"/>
          </a:solidFill>
          <a:ln>
            <a:noFill/>
          </a:ln>
          <a:effectLst>
            <a:outerShdw blurRad="762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36A42D38-9A0D-4E6D-88DD-AFEEBCF4EF80}"/>
              </a:ext>
            </a:extLst>
          </p:cNvPr>
          <p:cNvSpPr txBox="1"/>
          <p:nvPr/>
        </p:nvSpPr>
        <p:spPr>
          <a:xfrm>
            <a:off x="8378106" y="4239812"/>
            <a:ext cx="383303" cy="646331"/>
          </a:xfrm>
          <a:prstGeom prst="rect">
            <a:avLst/>
          </a:prstGeom>
          <a:noFill/>
          <a:effectLst>
            <a:outerShdw blurRad="63500" sx="105000" sy="105000" algn="ctr" rotWithShape="0">
              <a:prstClr val="black">
                <a:alpha val="40000"/>
              </a:prstClr>
            </a:outerShdw>
          </a:effectLst>
        </p:spPr>
        <p:txBody>
          <a:bodyPr wrap="square" rtlCol="0">
            <a:spAutoFit/>
          </a:bodyPr>
          <a:lstStyle/>
          <a:p>
            <a:pPr algn="ctr"/>
            <a:r>
              <a:rPr lang="en-US" sz="3600" b="1" dirty="0">
                <a:solidFill>
                  <a:srgbClr val="E3E3E3"/>
                </a:solidFill>
                <a:latin typeface="Tw Cen MT" panose="020B0602020104020603" pitchFamily="34" charset="0"/>
              </a:rPr>
              <a:t>5</a:t>
            </a:r>
          </a:p>
        </p:txBody>
      </p:sp>
      <p:sp>
        <p:nvSpPr>
          <p:cNvPr id="20" name="Oval 19">
            <a:extLst>
              <a:ext uri="{FF2B5EF4-FFF2-40B4-BE49-F238E27FC236}">
                <a16:creationId xmlns:a16="http://schemas.microsoft.com/office/drawing/2014/main" id="{E1233F0E-4AB0-4F71-B1A2-E4757FF2B96B}"/>
              </a:ext>
            </a:extLst>
          </p:cNvPr>
          <p:cNvSpPr/>
          <p:nvPr/>
        </p:nvSpPr>
        <p:spPr>
          <a:xfrm>
            <a:off x="10149857" y="3044602"/>
            <a:ext cx="588480" cy="588480"/>
          </a:xfrm>
          <a:prstGeom prst="ellipse">
            <a:avLst/>
          </a:prstGeom>
          <a:solidFill>
            <a:srgbClr val="EF3078"/>
          </a:solidFill>
          <a:ln>
            <a:noFill/>
          </a:ln>
          <a:effectLst>
            <a:outerShdw blurRad="762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6D9404B9-FD9A-422E-8697-AACC87922ADB}"/>
              </a:ext>
            </a:extLst>
          </p:cNvPr>
          <p:cNvSpPr txBox="1"/>
          <p:nvPr/>
        </p:nvSpPr>
        <p:spPr>
          <a:xfrm>
            <a:off x="10252445" y="3015676"/>
            <a:ext cx="383303" cy="646331"/>
          </a:xfrm>
          <a:prstGeom prst="rect">
            <a:avLst/>
          </a:prstGeom>
          <a:noFill/>
          <a:effectLst>
            <a:outerShdw blurRad="63500" sx="105000" sy="105000" algn="ctr" rotWithShape="0">
              <a:prstClr val="black">
                <a:alpha val="40000"/>
              </a:prstClr>
            </a:outerShdw>
          </a:effectLst>
        </p:spPr>
        <p:txBody>
          <a:bodyPr wrap="square" rtlCol="0">
            <a:spAutoFit/>
          </a:bodyPr>
          <a:lstStyle/>
          <a:p>
            <a:pPr algn="ctr"/>
            <a:r>
              <a:rPr lang="en-US" sz="3600" b="1" dirty="0">
                <a:solidFill>
                  <a:srgbClr val="E3E3E3"/>
                </a:solidFill>
                <a:latin typeface="Tw Cen MT" panose="020B0602020104020603" pitchFamily="34" charset="0"/>
              </a:rPr>
              <a:t>6</a:t>
            </a:r>
          </a:p>
        </p:txBody>
      </p:sp>
      <p:grpSp>
        <p:nvGrpSpPr>
          <p:cNvPr id="22" name="Group 21">
            <a:extLst>
              <a:ext uri="{FF2B5EF4-FFF2-40B4-BE49-F238E27FC236}">
                <a16:creationId xmlns:a16="http://schemas.microsoft.com/office/drawing/2014/main" id="{11ED76C0-12EC-46A7-95D9-C8C09E8CE7E2}"/>
              </a:ext>
            </a:extLst>
          </p:cNvPr>
          <p:cNvGrpSpPr/>
          <p:nvPr/>
        </p:nvGrpSpPr>
        <p:grpSpPr>
          <a:xfrm>
            <a:off x="0" y="3764084"/>
            <a:ext cx="2126507" cy="657193"/>
            <a:chOff x="378640" y="3809602"/>
            <a:chExt cx="2126507" cy="657193"/>
          </a:xfrm>
        </p:grpSpPr>
        <p:sp>
          <p:nvSpPr>
            <p:cNvPr id="23" name="TextBox 22">
              <a:extLst>
                <a:ext uri="{FF2B5EF4-FFF2-40B4-BE49-F238E27FC236}">
                  <a16:creationId xmlns:a16="http://schemas.microsoft.com/office/drawing/2014/main" id="{9E3A4E71-315A-4297-B245-9E8ABDD678B6}"/>
                </a:ext>
              </a:extLst>
            </p:cNvPr>
            <p:cNvSpPr txBox="1"/>
            <p:nvPr/>
          </p:nvSpPr>
          <p:spPr>
            <a:xfrm>
              <a:off x="378640" y="3809602"/>
              <a:ext cx="2126507" cy="400110"/>
            </a:xfrm>
            <a:prstGeom prst="rect">
              <a:avLst/>
            </a:prstGeom>
            <a:noFill/>
          </p:spPr>
          <p:txBody>
            <a:bodyPr wrap="square" rtlCol="0">
              <a:spAutoFit/>
            </a:bodyPr>
            <a:lstStyle/>
            <a:p>
              <a:pPr algn="ctr"/>
              <a:r>
                <a:rPr lang="en-US" sz="2000" b="1" dirty="0">
                  <a:solidFill>
                    <a:srgbClr val="EF3078"/>
                  </a:solidFill>
                  <a:latin typeface="Tw Cen MT" panose="020B0602020104020603" pitchFamily="34" charset="0"/>
                </a:rPr>
                <a:t>Submission</a:t>
              </a:r>
            </a:p>
          </p:txBody>
        </p:sp>
        <p:sp>
          <p:nvSpPr>
            <p:cNvPr id="24" name="TextBox 23">
              <a:extLst>
                <a:ext uri="{FF2B5EF4-FFF2-40B4-BE49-F238E27FC236}">
                  <a16:creationId xmlns:a16="http://schemas.microsoft.com/office/drawing/2014/main" id="{557EE078-66E9-4D68-8E7F-C6334C8BEDD3}"/>
                </a:ext>
              </a:extLst>
            </p:cNvPr>
            <p:cNvSpPr txBox="1"/>
            <p:nvPr/>
          </p:nvSpPr>
          <p:spPr>
            <a:xfrm>
              <a:off x="378640" y="4128241"/>
              <a:ext cx="2126507" cy="338554"/>
            </a:xfrm>
            <a:prstGeom prst="rect">
              <a:avLst/>
            </a:prstGeom>
            <a:noFill/>
          </p:spPr>
          <p:txBody>
            <a:bodyPr wrap="square" rtlCol="0">
              <a:spAutoFit/>
            </a:bodyPr>
            <a:lstStyle/>
            <a:p>
              <a:pPr algn="ctr"/>
              <a:r>
                <a:rPr lang="en-US" sz="1600" b="1" dirty="0">
                  <a:solidFill>
                    <a:srgbClr val="A6A6A6"/>
                  </a:solidFill>
                  <a:latin typeface="Tw Cen MT" panose="020B0602020104020603" pitchFamily="34" charset="0"/>
                </a:rPr>
                <a:t>Author submits article</a:t>
              </a:r>
            </a:p>
          </p:txBody>
        </p:sp>
      </p:grpSp>
      <p:grpSp>
        <p:nvGrpSpPr>
          <p:cNvPr id="25" name="Group 24">
            <a:extLst>
              <a:ext uri="{FF2B5EF4-FFF2-40B4-BE49-F238E27FC236}">
                <a16:creationId xmlns:a16="http://schemas.microsoft.com/office/drawing/2014/main" id="{6292EE9A-BA1B-4F38-8AA2-CACFF8B32548}"/>
              </a:ext>
            </a:extLst>
          </p:cNvPr>
          <p:cNvGrpSpPr/>
          <p:nvPr/>
        </p:nvGrpSpPr>
        <p:grpSpPr>
          <a:xfrm>
            <a:off x="2020299" y="2629690"/>
            <a:ext cx="2126507" cy="903414"/>
            <a:chOff x="2281192" y="2835528"/>
            <a:chExt cx="2126507" cy="903414"/>
          </a:xfrm>
        </p:grpSpPr>
        <p:sp>
          <p:nvSpPr>
            <p:cNvPr id="26" name="TextBox 25">
              <a:extLst>
                <a:ext uri="{FF2B5EF4-FFF2-40B4-BE49-F238E27FC236}">
                  <a16:creationId xmlns:a16="http://schemas.microsoft.com/office/drawing/2014/main" id="{4EFCA02D-4804-426C-BCE6-C94EDB525645}"/>
                </a:ext>
              </a:extLst>
            </p:cNvPr>
            <p:cNvSpPr txBox="1"/>
            <p:nvPr/>
          </p:nvSpPr>
          <p:spPr>
            <a:xfrm>
              <a:off x="2281192" y="2835528"/>
              <a:ext cx="2126507" cy="400110"/>
            </a:xfrm>
            <a:prstGeom prst="rect">
              <a:avLst/>
            </a:prstGeom>
            <a:noFill/>
          </p:spPr>
          <p:txBody>
            <a:bodyPr wrap="square" rtlCol="0">
              <a:spAutoFit/>
            </a:bodyPr>
            <a:lstStyle/>
            <a:p>
              <a:pPr algn="ctr"/>
              <a:r>
                <a:rPr lang="en-US" sz="2000" b="1" dirty="0">
                  <a:solidFill>
                    <a:srgbClr val="03A1A4"/>
                  </a:solidFill>
                  <a:latin typeface="Tw Cen MT" panose="020B0602020104020603" pitchFamily="34" charset="0"/>
                </a:rPr>
                <a:t>Peer Review</a:t>
              </a:r>
            </a:p>
          </p:txBody>
        </p:sp>
        <p:sp>
          <p:nvSpPr>
            <p:cNvPr id="27" name="TextBox 26">
              <a:extLst>
                <a:ext uri="{FF2B5EF4-FFF2-40B4-BE49-F238E27FC236}">
                  <a16:creationId xmlns:a16="http://schemas.microsoft.com/office/drawing/2014/main" id="{CA66AFE8-7B59-41B6-A123-00B0BCF05171}"/>
                </a:ext>
              </a:extLst>
            </p:cNvPr>
            <p:cNvSpPr txBox="1"/>
            <p:nvPr/>
          </p:nvSpPr>
          <p:spPr>
            <a:xfrm>
              <a:off x="2281192" y="3154167"/>
              <a:ext cx="2126507" cy="584775"/>
            </a:xfrm>
            <a:prstGeom prst="rect">
              <a:avLst/>
            </a:prstGeom>
            <a:noFill/>
          </p:spPr>
          <p:txBody>
            <a:bodyPr wrap="square" rtlCol="0">
              <a:spAutoFit/>
            </a:bodyPr>
            <a:lstStyle/>
            <a:p>
              <a:pPr algn="ctr"/>
              <a:r>
                <a:rPr lang="en-US" sz="1600" b="1" dirty="0">
                  <a:solidFill>
                    <a:srgbClr val="A6A6A6"/>
                  </a:solidFill>
                  <a:latin typeface="Tw Cen MT" panose="020B0602020104020603" pitchFamily="34" charset="0"/>
                </a:rPr>
                <a:t>Article enters peer review</a:t>
              </a:r>
            </a:p>
          </p:txBody>
        </p:sp>
      </p:grpSp>
      <p:grpSp>
        <p:nvGrpSpPr>
          <p:cNvPr id="28" name="Group 27">
            <a:extLst>
              <a:ext uri="{FF2B5EF4-FFF2-40B4-BE49-F238E27FC236}">
                <a16:creationId xmlns:a16="http://schemas.microsoft.com/office/drawing/2014/main" id="{10C1AD8D-EB74-478C-814D-69DE86F63BBF}"/>
              </a:ext>
            </a:extLst>
          </p:cNvPr>
          <p:cNvGrpSpPr/>
          <p:nvPr/>
        </p:nvGrpSpPr>
        <p:grpSpPr>
          <a:xfrm>
            <a:off x="3997944" y="3527309"/>
            <a:ext cx="2126507" cy="903414"/>
            <a:chOff x="4246516" y="3872063"/>
            <a:chExt cx="2126507" cy="903414"/>
          </a:xfrm>
        </p:grpSpPr>
        <p:sp>
          <p:nvSpPr>
            <p:cNvPr id="29" name="TextBox 28">
              <a:extLst>
                <a:ext uri="{FF2B5EF4-FFF2-40B4-BE49-F238E27FC236}">
                  <a16:creationId xmlns:a16="http://schemas.microsoft.com/office/drawing/2014/main" id="{B5105483-40AC-411E-AE6B-DFCA86FED450}"/>
                </a:ext>
              </a:extLst>
            </p:cNvPr>
            <p:cNvSpPr txBox="1"/>
            <p:nvPr/>
          </p:nvSpPr>
          <p:spPr>
            <a:xfrm>
              <a:off x="4246516" y="3872063"/>
              <a:ext cx="2126507" cy="400110"/>
            </a:xfrm>
            <a:prstGeom prst="rect">
              <a:avLst/>
            </a:prstGeom>
            <a:noFill/>
          </p:spPr>
          <p:txBody>
            <a:bodyPr wrap="square" rtlCol="0">
              <a:spAutoFit/>
            </a:bodyPr>
            <a:lstStyle/>
            <a:p>
              <a:pPr algn="ctr"/>
              <a:r>
                <a:rPr lang="en-US" sz="2000" b="1" dirty="0">
                  <a:solidFill>
                    <a:srgbClr val="EE9524"/>
                  </a:solidFill>
                  <a:latin typeface="Tw Cen MT" panose="020B0602020104020603" pitchFamily="34" charset="0"/>
                </a:rPr>
                <a:t>Acceptance</a:t>
              </a:r>
            </a:p>
          </p:txBody>
        </p:sp>
        <p:sp>
          <p:nvSpPr>
            <p:cNvPr id="30" name="TextBox 29">
              <a:extLst>
                <a:ext uri="{FF2B5EF4-FFF2-40B4-BE49-F238E27FC236}">
                  <a16:creationId xmlns:a16="http://schemas.microsoft.com/office/drawing/2014/main" id="{BEC91DFA-7CF8-4F5A-A575-B6AD037A9872}"/>
                </a:ext>
              </a:extLst>
            </p:cNvPr>
            <p:cNvSpPr txBox="1"/>
            <p:nvPr/>
          </p:nvSpPr>
          <p:spPr>
            <a:xfrm>
              <a:off x="4246516" y="4190702"/>
              <a:ext cx="2126507" cy="584775"/>
            </a:xfrm>
            <a:prstGeom prst="rect">
              <a:avLst/>
            </a:prstGeom>
            <a:noFill/>
          </p:spPr>
          <p:txBody>
            <a:bodyPr wrap="square" rtlCol="0">
              <a:spAutoFit/>
            </a:bodyPr>
            <a:lstStyle/>
            <a:p>
              <a:pPr algn="ctr"/>
              <a:r>
                <a:rPr lang="en-US" sz="1600" b="1" dirty="0">
                  <a:solidFill>
                    <a:srgbClr val="A6A6A6"/>
                  </a:solidFill>
                  <a:latin typeface="Tw Cen MT" panose="020B0602020104020603" pitchFamily="34" charset="0"/>
                </a:rPr>
                <a:t>Article is accepted for publication</a:t>
              </a:r>
            </a:p>
          </p:txBody>
        </p:sp>
      </p:grpSp>
      <p:grpSp>
        <p:nvGrpSpPr>
          <p:cNvPr id="31" name="Group 30">
            <a:extLst>
              <a:ext uri="{FF2B5EF4-FFF2-40B4-BE49-F238E27FC236}">
                <a16:creationId xmlns:a16="http://schemas.microsoft.com/office/drawing/2014/main" id="{C3CDA751-A564-4947-8B1E-2F8D27327C9A}"/>
              </a:ext>
            </a:extLst>
          </p:cNvPr>
          <p:cNvGrpSpPr/>
          <p:nvPr/>
        </p:nvGrpSpPr>
        <p:grpSpPr>
          <a:xfrm>
            <a:off x="5692886" y="2473370"/>
            <a:ext cx="2126507" cy="657193"/>
            <a:chOff x="5943402" y="2692391"/>
            <a:chExt cx="2126507" cy="657193"/>
          </a:xfrm>
        </p:grpSpPr>
        <p:sp>
          <p:nvSpPr>
            <p:cNvPr id="32" name="TextBox 31">
              <a:extLst>
                <a:ext uri="{FF2B5EF4-FFF2-40B4-BE49-F238E27FC236}">
                  <a16:creationId xmlns:a16="http://schemas.microsoft.com/office/drawing/2014/main" id="{6D89F6E8-DC40-4F9A-A6F3-84B3E71B344F}"/>
                </a:ext>
              </a:extLst>
            </p:cNvPr>
            <p:cNvSpPr txBox="1"/>
            <p:nvPr/>
          </p:nvSpPr>
          <p:spPr>
            <a:xfrm>
              <a:off x="5943402" y="2692391"/>
              <a:ext cx="2126507" cy="400110"/>
            </a:xfrm>
            <a:prstGeom prst="rect">
              <a:avLst/>
            </a:prstGeom>
            <a:noFill/>
          </p:spPr>
          <p:txBody>
            <a:bodyPr wrap="square" rtlCol="0">
              <a:spAutoFit/>
            </a:bodyPr>
            <a:lstStyle/>
            <a:p>
              <a:pPr algn="ctr"/>
              <a:r>
                <a:rPr lang="en-US" sz="2000" b="1" dirty="0">
                  <a:solidFill>
                    <a:srgbClr val="385723"/>
                  </a:solidFill>
                  <a:latin typeface="Tw Cen MT" panose="020B0602020104020603" pitchFamily="34" charset="0"/>
                </a:rPr>
                <a:t>OA</a:t>
              </a:r>
            </a:p>
          </p:txBody>
        </p:sp>
        <p:sp>
          <p:nvSpPr>
            <p:cNvPr id="33" name="TextBox 32">
              <a:extLst>
                <a:ext uri="{FF2B5EF4-FFF2-40B4-BE49-F238E27FC236}">
                  <a16:creationId xmlns:a16="http://schemas.microsoft.com/office/drawing/2014/main" id="{06076A01-D732-48D0-BDAE-F8A06E54F92D}"/>
                </a:ext>
              </a:extLst>
            </p:cNvPr>
            <p:cNvSpPr txBox="1"/>
            <p:nvPr/>
          </p:nvSpPr>
          <p:spPr>
            <a:xfrm>
              <a:off x="5943402" y="3011030"/>
              <a:ext cx="2126507" cy="338554"/>
            </a:xfrm>
            <a:prstGeom prst="rect">
              <a:avLst/>
            </a:prstGeom>
            <a:noFill/>
          </p:spPr>
          <p:txBody>
            <a:bodyPr wrap="square" rtlCol="0">
              <a:spAutoFit/>
            </a:bodyPr>
            <a:lstStyle/>
            <a:p>
              <a:pPr algn="ctr"/>
              <a:r>
                <a:rPr lang="en-US" sz="1600" b="1" dirty="0">
                  <a:solidFill>
                    <a:srgbClr val="A6A6A6"/>
                  </a:solidFill>
                  <a:latin typeface="Tw Cen MT" panose="020B0602020104020603" pitchFamily="34" charset="0"/>
                </a:rPr>
                <a:t>Author chooses OA</a:t>
              </a:r>
            </a:p>
          </p:txBody>
        </p:sp>
      </p:grpSp>
      <p:grpSp>
        <p:nvGrpSpPr>
          <p:cNvPr id="34" name="Group 33">
            <a:extLst>
              <a:ext uri="{FF2B5EF4-FFF2-40B4-BE49-F238E27FC236}">
                <a16:creationId xmlns:a16="http://schemas.microsoft.com/office/drawing/2014/main" id="{B49D0F07-3EE0-40BB-8DFF-AE4C5C150C0A}"/>
              </a:ext>
            </a:extLst>
          </p:cNvPr>
          <p:cNvGrpSpPr/>
          <p:nvPr/>
        </p:nvGrpSpPr>
        <p:grpSpPr>
          <a:xfrm>
            <a:off x="7497282" y="3293541"/>
            <a:ext cx="2126507" cy="903414"/>
            <a:chOff x="7742820" y="3644885"/>
            <a:chExt cx="2126507" cy="903414"/>
          </a:xfrm>
        </p:grpSpPr>
        <p:sp>
          <p:nvSpPr>
            <p:cNvPr id="35" name="TextBox 34">
              <a:extLst>
                <a:ext uri="{FF2B5EF4-FFF2-40B4-BE49-F238E27FC236}">
                  <a16:creationId xmlns:a16="http://schemas.microsoft.com/office/drawing/2014/main" id="{D9879214-DD26-4E9A-AAB8-5A6CA73E7D23}"/>
                </a:ext>
              </a:extLst>
            </p:cNvPr>
            <p:cNvSpPr txBox="1"/>
            <p:nvPr/>
          </p:nvSpPr>
          <p:spPr>
            <a:xfrm>
              <a:off x="7742820" y="3644885"/>
              <a:ext cx="2126507" cy="400110"/>
            </a:xfrm>
            <a:prstGeom prst="rect">
              <a:avLst/>
            </a:prstGeom>
            <a:noFill/>
          </p:spPr>
          <p:txBody>
            <a:bodyPr wrap="square" rtlCol="0">
              <a:spAutoFit/>
            </a:bodyPr>
            <a:lstStyle/>
            <a:p>
              <a:pPr algn="ctr"/>
              <a:r>
                <a:rPr lang="en-US" sz="2000" b="1" dirty="0">
                  <a:solidFill>
                    <a:srgbClr val="00B0F0"/>
                  </a:solidFill>
                  <a:latin typeface="Tw Cen MT" panose="020B0602020104020603" pitchFamily="34" charset="0"/>
                </a:rPr>
                <a:t>License</a:t>
              </a:r>
            </a:p>
          </p:txBody>
        </p:sp>
        <p:sp>
          <p:nvSpPr>
            <p:cNvPr id="36" name="TextBox 35">
              <a:extLst>
                <a:ext uri="{FF2B5EF4-FFF2-40B4-BE49-F238E27FC236}">
                  <a16:creationId xmlns:a16="http://schemas.microsoft.com/office/drawing/2014/main" id="{ED723A08-F636-482E-9603-569C72661AD7}"/>
                </a:ext>
              </a:extLst>
            </p:cNvPr>
            <p:cNvSpPr txBox="1"/>
            <p:nvPr/>
          </p:nvSpPr>
          <p:spPr>
            <a:xfrm>
              <a:off x="7742820" y="3963524"/>
              <a:ext cx="2126507" cy="584775"/>
            </a:xfrm>
            <a:prstGeom prst="rect">
              <a:avLst/>
            </a:prstGeom>
            <a:noFill/>
          </p:spPr>
          <p:txBody>
            <a:bodyPr wrap="square" rtlCol="0">
              <a:spAutoFit/>
            </a:bodyPr>
            <a:lstStyle/>
            <a:p>
              <a:pPr algn="ctr"/>
              <a:r>
                <a:rPr lang="en-US" sz="1600" b="1" dirty="0">
                  <a:solidFill>
                    <a:srgbClr val="A6A6A6"/>
                  </a:solidFill>
                  <a:latin typeface="Tw Cen MT" panose="020B0602020104020603" pitchFamily="34" charset="0"/>
                </a:rPr>
                <a:t>Author signs an OA license</a:t>
              </a:r>
            </a:p>
          </p:txBody>
        </p:sp>
      </p:grpSp>
      <p:grpSp>
        <p:nvGrpSpPr>
          <p:cNvPr id="37" name="Group 36">
            <a:extLst>
              <a:ext uri="{FF2B5EF4-FFF2-40B4-BE49-F238E27FC236}">
                <a16:creationId xmlns:a16="http://schemas.microsoft.com/office/drawing/2014/main" id="{2295645B-BBBE-4AC0-93D1-F921E82603D3}"/>
              </a:ext>
            </a:extLst>
          </p:cNvPr>
          <p:cNvGrpSpPr/>
          <p:nvPr/>
        </p:nvGrpSpPr>
        <p:grpSpPr>
          <a:xfrm>
            <a:off x="9365473" y="2135364"/>
            <a:ext cx="2126507" cy="903414"/>
            <a:chOff x="9620021" y="2456997"/>
            <a:chExt cx="2126507" cy="903414"/>
          </a:xfrm>
        </p:grpSpPr>
        <p:sp>
          <p:nvSpPr>
            <p:cNvPr id="38" name="TextBox 37">
              <a:extLst>
                <a:ext uri="{FF2B5EF4-FFF2-40B4-BE49-F238E27FC236}">
                  <a16:creationId xmlns:a16="http://schemas.microsoft.com/office/drawing/2014/main" id="{7EFFB41B-0741-43B5-9833-7F8177AC4375}"/>
                </a:ext>
              </a:extLst>
            </p:cNvPr>
            <p:cNvSpPr txBox="1"/>
            <p:nvPr/>
          </p:nvSpPr>
          <p:spPr>
            <a:xfrm>
              <a:off x="9620021" y="2456997"/>
              <a:ext cx="2126507" cy="400110"/>
            </a:xfrm>
            <a:prstGeom prst="rect">
              <a:avLst/>
            </a:prstGeom>
            <a:noFill/>
          </p:spPr>
          <p:txBody>
            <a:bodyPr wrap="square" rtlCol="0">
              <a:spAutoFit/>
            </a:bodyPr>
            <a:lstStyle/>
            <a:p>
              <a:pPr algn="ctr"/>
              <a:r>
                <a:rPr lang="en-US" sz="2000" b="1" dirty="0">
                  <a:solidFill>
                    <a:srgbClr val="EF3078"/>
                  </a:solidFill>
                  <a:latin typeface="Tw Cen MT" panose="020B0602020104020603" pitchFamily="34" charset="0"/>
                </a:rPr>
                <a:t>Published</a:t>
              </a:r>
            </a:p>
          </p:txBody>
        </p:sp>
        <p:sp>
          <p:nvSpPr>
            <p:cNvPr id="39" name="TextBox 38">
              <a:extLst>
                <a:ext uri="{FF2B5EF4-FFF2-40B4-BE49-F238E27FC236}">
                  <a16:creationId xmlns:a16="http://schemas.microsoft.com/office/drawing/2014/main" id="{9B2D154C-7E14-4416-A2CB-D9024AB6883F}"/>
                </a:ext>
              </a:extLst>
            </p:cNvPr>
            <p:cNvSpPr txBox="1"/>
            <p:nvPr/>
          </p:nvSpPr>
          <p:spPr>
            <a:xfrm>
              <a:off x="9620021" y="2775636"/>
              <a:ext cx="2126507" cy="584775"/>
            </a:xfrm>
            <a:prstGeom prst="rect">
              <a:avLst/>
            </a:prstGeom>
            <a:noFill/>
          </p:spPr>
          <p:txBody>
            <a:bodyPr wrap="square" rtlCol="0">
              <a:spAutoFit/>
            </a:bodyPr>
            <a:lstStyle/>
            <a:p>
              <a:pPr algn="ctr"/>
              <a:r>
                <a:rPr lang="en-US" sz="1600" b="1" dirty="0">
                  <a:solidFill>
                    <a:srgbClr val="A6A6A6"/>
                  </a:solidFill>
                  <a:latin typeface="Tw Cen MT" panose="020B0602020104020603" pitchFamily="34" charset="0"/>
                </a:rPr>
                <a:t>Article is published as open online</a:t>
              </a:r>
            </a:p>
          </p:txBody>
        </p:sp>
      </p:grpSp>
      <p:grpSp>
        <p:nvGrpSpPr>
          <p:cNvPr id="41" name="Group 40">
            <a:extLst>
              <a:ext uri="{FF2B5EF4-FFF2-40B4-BE49-F238E27FC236}">
                <a16:creationId xmlns:a16="http://schemas.microsoft.com/office/drawing/2014/main" id="{FCFDD26A-3A8A-4058-97B5-D92902D6D6D6}"/>
              </a:ext>
            </a:extLst>
          </p:cNvPr>
          <p:cNvGrpSpPr/>
          <p:nvPr/>
        </p:nvGrpSpPr>
        <p:grpSpPr>
          <a:xfrm>
            <a:off x="5746440" y="4043067"/>
            <a:ext cx="2126507" cy="1149636"/>
            <a:chOff x="5943402" y="2692391"/>
            <a:chExt cx="2126507" cy="1149636"/>
          </a:xfrm>
        </p:grpSpPr>
        <p:sp>
          <p:nvSpPr>
            <p:cNvPr id="42" name="TextBox 41">
              <a:extLst>
                <a:ext uri="{FF2B5EF4-FFF2-40B4-BE49-F238E27FC236}">
                  <a16:creationId xmlns:a16="http://schemas.microsoft.com/office/drawing/2014/main" id="{5E65501F-9EC4-4DA1-AE45-2FF61A80623A}"/>
                </a:ext>
              </a:extLst>
            </p:cNvPr>
            <p:cNvSpPr txBox="1"/>
            <p:nvPr/>
          </p:nvSpPr>
          <p:spPr>
            <a:xfrm>
              <a:off x="5943402" y="2692391"/>
              <a:ext cx="2126507" cy="400110"/>
            </a:xfrm>
            <a:prstGeom prst="rect">
              <a:avLst/>
            </a:prstGeom>
            <a:noFill/>
          </p:spPr>
          <p:txBody>
            <a:bodyPr wrap="square" rtlCol="0">
              <a:spAutoFit/>
            </a:bodyPr>
            <a:lstStyle/>
            <a:p>
              <a:pPr algn="ctr"/>
              <a:r>
                <a:rPr lang="en-US" sz="2000" b="1" dirty="0">
                  <a:solidFill>
                    <a:srgbClr val="385723"/>
                  </a:solidFill>
                  <a:latin typeface="Tw Cen MT" panose="020B0602020104020603" pitchFamily="34" charset="0"/>
                </a:rPr>
                <a:t>OA</a:t>
              </a:r>
            </a:p>
          </p:txBody>
        </p:sp>
        <p:sp>
          <p:nvSpPr>
            <p:cNvPr id="43" name="TextBox 42">
              <a:extLst>
                <a:ext uri="{FF2B5EF4-FFF2-40B4-BE49-F238E27FC236}">
                  <a16:creationId xmlns:a16="http://schemas.microsoft.com/office/drawing/2014/main" id="{F165824C-F538-4679-9346-74680171F163}"/>
                </a:ext>
              </a:extLst>
            </p:cNvPr>
            <p:cNvSpPr txBox="1"/>
            <p:nvPr/>
          </p:nvSpPr>
          <p:spPr>
            <a:xfrm>
              <a:off x="5943402" y="3011030"/>
              <a:ext cx="2126507" cy="830997"/>
            </a:xfrm>
            <a:prstGeom prst="rect">
              <a:avLst/>
            </a:prstGeom>
            <a:noFill/>
          </p:spPr>
          <p:txBody>
            <a:bodyPr wrap="square" rtlCol="0">
              <a:spAutoFit/>
            </a:bodyPr>
            <a:lstStyle/>
            <a:p>
              <a:pPr algn="ctr"/>
              <a:r>
                <a:rPr lang="en-US" sz="1600" b="1" dirty="0">
                  <a:solidFill>
                    <a:srgbClr val="A6A6A6"/>
                  </a:solidFill>
                  <a:latin typeface="Tw Cen MT" panose="020B0602020104020603" pitchFamily="34" charset="0"/>
                </a:rPr>
                <a:t>Article approved for OA funding via Research Dashboard</a:t>
              </a:r>
            </a:p>
          </p:txBody>
        </p:sp>
      </p:grpSp>
    </p:spTree>
    <p:extLst>
      <p:ext uri="{BB962C8B-B14F-4D97-AF65-F5344CB8AC3E}">
        <p14:creationId xmlns:p14="http://schemas.microsoft.com/office/powerpoint/2010/main" val="2386445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75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25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22" presetClass="entr" presetSubtype="4" fill="hold" nodeType="withEffect">
                                  <p:stCondLst>
                                    <p:cond delay="25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par>
                                <p:cTn id="25" presetID="53" presetClass="entr" presetSubtype="16" fill="hold" grpId="0" nodeType="withEffect">
                                  <p:stCondLst>
                                    <p:cond delay="50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childTnLst>
                          </p:cTn>
                        </p:par>
                        <p:par>
                          <p:cTn id="30" fill="hold">
                            <p:stCondLst>
                              <p:cond delay="2250"/>
                            </p:stCondLst>
                            <p:childTnLst>
                              <p:par>
                                <p:cTn id="31" presetID="53" presetClass="entr" presetSubtype="16"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par>
                                <p:cTn id="36" presetID="53" presetClass="entr" presetSubtype="16" fill="hold" nodeType="withEffect">
                                  <p:stCondLst>
                                    <p:cond delay="250"/>
                                  </p:stCondLst>
                                  <p:childTnLst>
                                    <p:set>
                                      <p:cBhvr>
                                        <p:cTn id="37" dur="1" fill="hold">
                                          <p:stCondLst>
                                            <p:cond delay="0"/>
                                          </p:stCondLst>
                                        </p:cTn>
                                        <p:tgtEl>
                                          <p:spTgt spid="25"/>
                                        </p:tgtEl>
                                        <p:attrNameLst>
                                          <p:attrName>style.visibility</p:attrName>
                                        </p:attrNameLst>
                                      </p:cBhvr>
                                      <p:to>
                                        <p:strVal val="visible"/>
                                      </p:to>
                                    </p:set>
                                    <p:anim calcmode="lin" valueType="num">
                                      <p:cBhvr>
                                        <p:cTn id="38" dur="500" fill="hold"/>
                                        <p:tgtEl>
                                          <p:spTgt spid="25"/>
                                        </p:tgtEl>
                                        <p:attrNameLst>
                                          <p:attrName>ppt_w</p:attrName>
                                        </p:attrNameLst>
                                      </p:cBhvr>
                                      <p:tavLst>
                                        <p:tav tm="0">
                                          <p:val>
                                            <p:fltVal val="0"/>
                                          </p:val>
                                        </p:tav>
                                        <p:tav tm="100000">
                                          <p:val>
                                            <p:strVal val="#ppt_w"/>
                                          </p:val>
                                        </p:tav>
                                      </p:tavLst>
                                    </p:anim>
                                    <p:anim calcmode="lin" valueType="num">
                                      <p:cBhvr>
                                        <p:cTn id="39" dur="500" fill="hold"/>
                                        <p:tgtEl>
                                          <p:spTgt spid="25"/>
                                        </p:tgtEl>
                                        <p:attrNameLst>
                                          <p:attrName>ppt_h</p:attrName>
                                        </p:attrNameLst>
                                      </p:cBhvr>
                                      <p:tavLst>
                                        <p:tav tm="0">
                                          <p:val>
                                            <p:fltVal val="0"/>
                                          </p:val>
                                        </p:tav>
                                        <p:tav tm="100000">
                                          <p:val>
                                            <p:strVal val="#ppt_h"/>
                                          </p:val>
                                        </p:tav>
                                      </p:tavLst>
                                    </p:anim>
                                    <p:animEffect transition="in" filter="fade">
                                      <p:cBhvr>
                                        <p:cTn id="40" dur="500"/>
                                        <p:tgtEl>
                                          <p:spTgt spid="25"/>
                                        </p:tgtEl>
                                      </p:cBhvr>
                                    </p:animEffect>
                                  </p:childTnLst>
                                </p:cTn>
                              </p:par>
                              <p:par>
                                <p:cTn id="41" presetID="22" presetClass="entr" presetSubtype="8" fill="hold" nodeType="withEffect">
                                  <p:stCondLst>
                                    <p:cond delay="50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par>
                                <p:cTn id="44" presetID="53" presetClass="entr" presetSubtype="16" fill="hold" grpId="0" nodeType="withEffect">
                                  <p:stCondLst>
                                    <p:cond delay="75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childTnLst>
                          </p:cTn>
                        </p:par>
                        <p:par>
                          <p:cTn id="49" fill="hold">
                            <p:stCondLst>
                              <p:cond delay="3500"/>
                            </p:stCondLst>
                            <p:childTnLst>
                              <p:par>
                                <p:cTn id="50" presetID="53" presetClass="entr" presetSubtype="16"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animEffect transition="in" filter="fade">
                                      <p:cBhvr>
                                        <p:cTn id="54" dur="500"/>
                                        <p:tgtEl>
                                          <p:spTgt spid="15"/>
                                        </p:tgtEl>
                                      </p:cBhvr>
                                    </p:animEffect>
                                  </p:childTnLst>
                                </p:cTn>
                              </p:par>
                            </p:childTnLst>
                          </p:cTn>
                        </p:par>
                        <p:par>
                          <p:cTn id="55" fill="hold">
                            <p:stCondLst>
                              <p:cond delay="4000"/>
                            </p:stCondLst>
                            <p:childTnLst>
                              <p:par>
                                <p:cTn id="56" presetID="53" presetClass="entr" presetSubtype="16"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p:cTn id="58" dur="500" fill="hold"/>
                                        <p:tgtEl>
                                          <p:spTgt spid="28"/>
                                        </p:tgtEl>
                                        <p:attrNameLst>
                                          <p:attrName>ppt_w</p:attrName>
                                        </p:attrNameLst>
                                      </p:cBhvr>
                                      <p:tavLst>
                                        <p:tav tm="0">
                                          <p:val>
                                            <p:fltVal val="0"/>
                                          </p:val>
                                        </p:tav>
                                        <p:tav tm="100000">
                                          <p:val>
                                            <p:strVal val="#ppt_w"/>
                                          </p:val>
                                        </p:tav>
                                      </p:tavLst>
                                    </p:anim>
                                    <p:anim calcmode="lin" valueType="num">
                                      <p:cBhvr>
                                        <p:cTn id="59" dur="500" fill="hold"/>
                                        <p:tgtEl>
                                          <p:spTgt spid="28"/>
                                        </p:tgtEl>
                                        <p:attrNameLst>
                                          <p:attrName>ppt_h</p:attrName>
                                        </p:attrNameLst>
                                      </p:cBhvr>
                                      <p:tavLst>
                                        <p:tav tm="0">
                                          <p:val>
                                            <p:fltVal val="0"/>
                                          </p:val>
                                        </p:tav>
                                        <p:tav tm="100000">
                                          <p:val>
                                            <p:strVal val="#ppt_h"/>
                                          </p:val>
                                        </p:tav>
                                      </p:tavLst>
                                    </p:anim>
                                    <p:animEffect transition="in" filter="fade">
                                      <p:cBhvr>
                                        <p:cTn id="60" dur="500"/>
                                        <p:tgtEl>
                                          <p:spTgt spid="28"/>
                                        </p:tgtEl>
                                      </p:cBhvr>
                                    </p:animEffect>
                                  </p:childTnLst>
                                </p:cTn>
                              </p:par>
                              <p:par>
                                <p:cTn id="61" presetID="22" presetClass="entr" presetSubtype="4" fill="hold" nodeType="withEffect">
                                  <p:stCondLst>
                                    <p:cond delay="250"/>
                                  </p:stCondLst>
                                  <p:childTnLst>
                                    <p:set>
                                      <p:cBhvr>
                                        <p:cTn id="62" dur="1" fill="hold">
                                          <p:stCondLst>
                                            <p:cond delay="0"/>
                                          </p:stCondLst>
                                        </p:cTn>
                                        <p:tgtEl>
                                          <p:spTgt spid="5"/>
                                        </p:tgtEl>
                                        <p:attrNameLst>
                                          <p:attrName>style.visibility</p:attrName>
                                        </p:attrNameLst>
                                      </p:cBhvr>
                                      <p:to>
                                        <p:strVal val="visible"/>
                                      </p:to>
                                    </p:set>
                                    <p:animEffect transition="in" filter="wipe(down)">
                                      <p:cBhvr>
                                        <p:cTn id="63" dur="500"/>
                                        <p:tgtEl>
                                          <p:spTgt spid="5"/>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par>
                          <p:cTn id="69" fill="hold">
                            <p:stCondLst>
                              <p:cond delay="5000"/>
                            </p:stCondLst>
                            <p:childTnLst>
                              <p:par>
                                <p:cTn id="70" presetID="53" presetClass="entr" presetSubtype="16" fill="hold" grpId="0" nodeType="after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childTnLst>
                          </p:cTn>
                        </p:par>
                        <p:par>
                          <p:cTn id="75" fill="hold">
                            <p:stCondLst>
                              <p:cond delay="5500"/>
                            </p:stCondLst>
                            <p:childTnLst>
                              <p:par>
                                <p:cTn id="76" presetID="53" presetClass="entr" presetSubtype="16"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p:cTn id="78" dur="500" fill="hold"/>
                                        <p:tgtEl>
                                          <p:spTgt spid="31"/>
                                        </p:tgtEl>
                                        <p:attrNameLst>
                                          <p:attrName>ppt_w</p:attrName>
                                        </p:attrNameLst>
                                      </p:cBhvr>
                                      <p:tavLst>
                                        <p:tav tm="0">
                                          <p:val>
                                            <p:fltVal val="0"/>
                                          </p:val>
                                        </p:tav>
                                        <p:tav tm="100000">
                                          <p:val>
                                            <p:strVal val="#ppt_w"/>
                                          </p:val>
                                        </p:tav>
                                      </p:tavLst>
                                    </p:anim>
                                    <p:anim calcmode="lin" valueType="num">
                                      <p:cBhvr>
                                        <p:cTn id="79" dur="500" fill="hold"/>
                                        <p:tgtEl>
                                          <p:spTgt spid="31"/>
                                        </p:tgtEl>
                                        <p:attrNameLst>
                                          <p:attrName>ppt_h</p:attrName>
                                        </p:attrNameLst>
                                      </p:cBhvr>
                                      <p:tavLst>
                                        <p:tav tm="0">
                                          <p:val>
                                            <p:fltVal val="0"/>
                                          </p:val>
                                        </p:tav>
                                        <p:tav tm="100000">
                                          <p:val>
                                            <p:strVal val="#ppt_h"/>
                                          </p:val>
                                        </p:tav>
                                      </p:tavLst>
                                    </p:anim>
                                    <p:animEffect transition="in" filter="fade">
                                      <p:cBhvr>
                                        <p:cTn id="80" dur="500"/>
                                        <p:tgtEl>
                                          <p:spTgt spid="31"/>
                                        </p:tgtEl>
                                      </p:cBhvr>
                                    </p:animEffect>
                                  </p:childTnLst>
                                </p:cTn>
                              </p:par>
                              <p:par>
                                <p:cTn id="81" presetID="22" presetClass="entr" presetSubtype="8" fill="hold" nodeType="withEffect">
                                  <p:stCondLst>
                                    <p:cond delay="250"/>
                                  </p:stCondLst>
                                  <p:childTnLst>
                                    <p:set>
                                      <p:cBhvr>
                                        <p:cTn id="82" dur="1" fill="hold">
                                          <p:stCondLst>
                                            <p:cond delay="0"/>
                                          </p:stCondLst>
                                        </p:cTn>
                                        <p:tgtEl>
                                          <p:spTgt spid="6"/>
                                        </p:tgtEl>
                                        <p:attrNameLst>
                                          <p:attrName>style.visibility</p:attrName>
                                        </p:attrNameLst>
                                      </p:cBhvr>
                                      <p:to>
                                        <p:strVal val="visible"/>
                                      </p:to>
                                    </p:set>
                                    <p:animEffect transition="in" filter="wipe(left)">
                                      <p:cBhvr>
                                        <p:cTn id="83" dur="500"/>
                                        <p:tgtEl>
                                          <p:spTgt spid="6"/>
                                        </p:tgtEl>
                                      </p:cBhvr>
                                    </p:animEffect>
                                  </p:childTnLst>
                                </p:cTn>
                              </p:par>
                              <p:par>
                                <p:cTn id="84" presetID="53" presetClass="entr" presetSubtype="16" fill="hold" grpId="0" nodeType="withEffect">
                                  <p:stCondLst>
                                    <p:cond delay="500"/>
                                  </p:stCondLst>
                                  <p:childTnLst>
                                    <p:set>
                                      <p:cBhvr>
                                        <p:cTn id="85" dur="1" fill="hold">
                                          <p:stCondLst>
                                            <p:cond delay="0"/>
                                          </p:stCondLst>
                                        </p:cTn>
                                        <p:tgtEl>
                                          <p:spTgt spid="18"/>
                                        </p:tgtEl>
                                        <p:attrNameLst>
                                          <p:attrName>style.visibility</p:attrName>
                                        </p:attrNameLst>
                                      </p:cBhvr>
                                      <p:to>
                                        <p:strVal val="visible"/>
                                      </p:to>
                                    </p:set>
                                    <p:anim calcmode="lin" valueType="num">
                                      <p:cBhvr>
                                        <p:cTn id="86" dur="500" fill="hold"/>
                                        <p:tgtEl>
                                          <p:spTgt spid="18"/>
                                        </p:tgtEl>
                                        <p:attrNameLst>
                                          <p:attrName>ppt_w</p:attrName>
                                        </p:attrNameLst>
                                      </p:cBhvr>
                                      <p:tavLst>
                                        <p:tav tm="0">
                                          <p:val>
                                            <p:fltVal val="0"/>
                                          </p:val>
                                        </p:tav>
                                        <p:tav tm="100000">
                                          <p:val>
                                            <p:strVal val="#ppt_w"/>
                                          </p:val>
                                        </p:tav>
                                      </p:tavLst>
                                    </p:anim>
                                    <p:anim calcmode="lin" valueType="num">
                                      <p:cBhvr>
                                        <p:cTn id="87" dur="500" fill="hold"/>
                                        <p:tgtEl>
                                          <p:spTgt spid="18"/>
                                        </p:tgtEl>
                                        <p:attrNameLst>
                                          <p:attrName>ppt_h</p:attrName>
                                        </p:attrNameLst>
                                      </p:cBhvr>
                                      <p:tavLst>
                                        <p:tav tm="0">
                                          <p:val>
                                            <p:fltVal val="0"/>
                                          </p:val>
                                        </p:tav>
                                        <p:tav tm="100000">
                                          <p:val>
                                            <p:strVal val="#ppt_h"/>
                                          </p:val>
                                        </p:tav>
                                      </p:tavLst>
                                    </p:anim>
                                    <p:animEffect transition="in" filter="fade">
                                      <p:cBhvr>
                                        <p:cTn id="88" dur="500"/>
                                        <p:tgtEl>
                                          <p:spTgt spid="18"/>
                                        </p:tgtEl>
                                      </p:cBhvr>
                                    </p:animEffect>
                                  </p:childTnLst>
                                </p:cTn>
                              </p:par>
                            </p:childTnLst>
                          </p:cTn>
                        </p:par>
                        <p:par>
                          <p:cTn id="89" fill="hold">
                            <p:stCondLst>
                              <p:cond delay="6500"/>
                            </p:stCondLst>
                            <p:childTnLst>
                              <p:par>
                                <p:cTn id="90" presetID="53" presetClass="entr" presetSubtype="16" fill="hold" grpId="0" nodeType="after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p:cTn id="92" dur="500" fill="hold"/>
                                        <p:tgtEl>
                                          <p:spTgt spid="19"/>
                                        </p:tgtEl>
                                        <p:attrNameLst>
                                          <p:attrName>ppt_w</p:attrName>
                                        </p:attrNameLst>
                                      </p:cBhvr>
                                      <p:tavLst>
                                        <p:tav tm="0">
                                          <p:val>
                                            <p:fltVal val="0"/>
                                          </p:val>
                                        </p:tav>
                                        <p:tav tm="100000">
                                          <p:val>
                                            <p:strVal val="#ppt_w"/>
                                          </p:val>
                                        </p:tav>
                                      </p:tavLst>
                                    </p:anim>
                                    <p:anim calcmode="lin" valueType="num">
                                      <p:cBhvr>
                                        <p:cTn id="93" dur="500" fill="hold"/>
                                        <p:tgtEl>
                                          <p:spTgt spid="19"/>
                                        </p:tgtEl>
                                        <p:attrNameLst>
                                          <p:attrName>ppt_h</p:attrName>
                                        </p:attrNameLst>
                                      </p:cBhvr>
                                      <p:tavLst>
                                        <p:tav tm="0">
                                          <p:val>
                                            <p:fltVal val="0"/>
                                          </p:val>
                                        </p:tav>
                                        <p:tav tm="100000">
                                          <p:val>
                                            <p:strVal val="#ppt_h"/>
                                          </p:val>
                                        </p:tav>
                                      </p:tavLst>
                                    </p:anim>
                                    <p:animEffect transition="in" filter="fade">
                                      <p:cBhvr>
                                        <p:cTn id="94" dur="500"/>
                                        <p:tgtEl>
                                          <p:spTgt spid="19"/>
                                        </p:tgtEl>
                                      </p:cBhvr>
                                    </p:animEffect>
                                  </p:childTnLst>
                                </p:cTn>
                              </p:par>
                            </p:childTnLst>
                          </p:cTn>
                        </p:par>
                        <p:par>
                          <p:cTn id="95" fill="hold">
                            <p:stCondLst>
                              <p:cond delay="7000"/>
                            </p:stCondLst>
                            <p:childTnLst>
                              <p:par>
                                <p:cTn id="96" presetID="53" presetClass="entr" presetSubtype="16" fill="hold" nodeType="afterEffect">
                                  <p:stCondLst>
                                    <p:cond delay="0"/>
                                  </p:stCondLst>
                                  <p:childTnLst>
                                    <p:set>
                                      <p:cBhvr>
                                        <p:cTn id="97" dur="1" fill="hold">
                                          <p:stCondLst>
                                            <p:cond delay="0"/>
                                          </p:stCondLst>
                                        </p:cTn>
                                        <p:tgtEl>
                                          <p:spTgt spid="34"/>
                                        </p:tgtEl>
                                        <p:attrNameLst>
                                          <p:attrName>style.visibility</p:attrName>
                                        </p:attrNameLst>
                                      </p:cBhvr>
                                      <p:to>
                                        <p:strVal val="visible"/>
                                      </p:to>
                                    </p:set>
                                    <p:anim calcmode="lin" valueType="num">
                                      <p:cBhvr>
                                        <p:cTn id="98" dur="500" fill="hold"/>
                                        <p:tgtEl>
                                          <p:spTgt spid="34"/>
                                        </p:tgtEl>
                                        <p:attrNameLst>
                                          <p:attrName>ppt_w</p:attrName>
                                        </p:attrNameLst>
                                      </p:cBhvr>
                                      <p:tavLst>
                                        <p:tav tm="0">
                                          <p:val>
                                            <p:fltVal val="0"/>
                                          </p:val>
                                        </p:tav>
                                        <p:tav tm="100000">
                                          <p:val>
                                            <p:strVal val="#ppt_w"/>
                                          </p:val>
                                        </p:tav>
                                      </p:tavLst>
                                    </p:anim>
                                    <p:anim calcmode="lin" valueType="num">
                                      <p:cBhvr>
                                        <p:cTn id="99" dur="500" fill="hold"/>
                                        <p:tgtEl>
                                          <p:spTgt spid="34"/>
                                        </p:tgtEl>
                                        <p:attrNameLst>
                                          <p:attrName>ppt_h</p:attrName>
                                        </p:attrNameLst>
                                      </p:cBhvr>
                                      <p:tavLst>
                                        <p:tav tm="0">
                                          <p:val>
                                            <p:fltVal val="0"/>
                                          </p:val>
                                        </p:tav>
                                        <p:tav tm="100000">
                                          <p:val>
                                            <p:strVal val="#ppt_h"/>
                                          </p:val>
                                        </p:tav>
                                      </p:tavLst>
                                    </p:anim>
                                    <p:animEffect transition="in" filter="fade">
                                      <p:cBhvr>
                                        <p:cTn id="100" dur="500"/>
                                        <p:tgtEl>
                                          <p:spTgt spid="34"/>
                                        </p:tgtEl>
                                      </p:cBhvr>
                                    </p:animEffect>
                                  </p:childTnLst>
                                </p:cTn>
                              </p:par>
                              <p:par>
                                <p:cTn id="101" presetID="22" presetClass="entr" presetSubtype="8" fill="hold" nodeType="withEffect">
                                  <p:stCondLst>
                                    <p:cond delay="250"/>
                                  </p:stCondLst>
                                  <p:childTnLst>
                                    <p:set>
                                      <p:cBhvr>
                                        <p:cTn id="102" dur="1" fill="hold">
                                          <p:stCondLst>
                                            <p:cond delay="0"/>
                                          </p:stCondLst>
                                        </p:cTn>
                                        <p:tgtEl>
                                          <p:spTgt spid="7"/>
                                        </p:tgtEl>
                                        <p:attrNameLst>
                                          <p:attrName>style.visibility</p:attrName>
                                        </p:attrNameLst>
                                      </p:cBhvr>
                                      <p:to>
                                        <p:strVal val="visible"/>
                                      </p:to>
                                    </p:set>
                                    <p:animEffect transition="in" filter="wipe(left)">
                                      <p:cBhvr>
                                        <p:cTn id="103" dur="500"/>
                                        <p:tgtEl>
                                          <p:spTgt spid="7"/>
                                        </p:tgtEl>
                                      </p:cBhvr>
                                    </p:animEffect>
                                  </p:childTnLst>
                                </p:cTn>
                              </p:par>
                              <p:par>
                                <p:cTn id="104" presetID="53" presetClass="entr" presetSubtype="16" fill="hold" grpId="0" nodeType="withEffect">
                                  <p:stCondLst>
                                    <p:cond delay="500"/>
                                  </p:stCondLst>
                                  <p:childTnLst>
                                    <p:set>
                                      <p:cBhvr>
                                        <p:cTn id="105" dur="1" fill="hold">
                                          <p:stCondLst>
                                            <p:cond delay="0"/>
                                          </p:stCondLst>
                                        </p:cTn>
                                        <p:tgtEl>
                                          <p:spTgt spid="20"/>
                                        </p:tgtEl>
                                        <p:attrNameLst>
                                          <p:attrName>style.visibility</p:attrName>
                                        </p:attrNameLst>
                                      </p:cBhvr>
                                      <p:to>
                                        <p:strVal val="visible"/>
                                      </p:to>
                                    </p:set>
                                    <p:anim calcmode="lin" valueType="num">
                                      <p:cBhvr>
                                        <p:cTn id="106" dur="500" fill="hold"/>
                                        <p:tgtEl>
                                          <p:spTgt spid="20"/>
                                        </p:tgtEl>
                                        <p:attrNameLst>
                                          <p:attrName>ppt_w</p:attrName>
                                        </p:attrNameLst>
                                      </p:cBhvr>
                                      <p:tavLst>
                                        <p:tav tm="0">
                                          <p:val>
                                            <p:fltVal val="0"/>
                                          </p:val>
                                        </p:tav>
                                        <p:tav tm="100000">
                                          <p:val>
                                            <p:strVal val="#ppt_w"/>
                                          </p:val>
                                        </p:tav>
                                      </p:tavLst>
                                    </p:anim>
                                    <p:anim calcmode="lin" valueType="num">
                                      <p:cBhvr>
                                        <p:cTn id="107" dur="500" fill="hold"/>
                                        <p:tgtEl>
                                          <p:spTgt spid="20"/>
                                        </p:tgtEl>
                                        <p:attrNameLst>
                                          <p:attrName>ppt_h</p:attrName>
                                        </p:attrNameLst>
                                      </p:cBhvr>
                                      <p:tavLst>
                                        <p:tav tm="0">
                                          <p:val>
                                            <p:fltVal val="0"/>
                                          </p:val>
                                        </p:tav>
                                        <p:tav tm="100000">
                                          <p:val>
                                            <p:strVal val="#ppt_h"/>
                                          </p:val>
                                        </p:tav>
                                      </p:tavLst>
                                    </p:anim>
                                    <p:animEffect transition="in" filter="fade">
                                      <p:cBhvr>
                                        <p:cTn id="108" dur="500"/>
                                        <p:tgtEl>
                                          <p:spTgt spid="20"/>
                                        </p:tgtEl>
                                      </p:cBhvr>
                                    </p:animEffect>
                                  </p:childTnLst>
                                </p:cTn>
                              </p:par>
                            </p:childTnLst>
                          </p:cTn>
                        </p:par>
                        <p:par>
                          <p:cTn id="109" fill="hold">
                            <p:stCondLst>
                              <p:cond delay="8000"/>
                            </p:stCondLst>
                            <p:childTnLst>
                              <p:par>
                                <p:cTn id="110" presetID="53" presetClass="entr" presetSubtype="16" fill="hold" grpId="0" nodeType="afterEffect">
                                  <p:stCondLst>
                                    <p:cond delay="0"/>
                                  </p:stCondLst>
                                  <p:childTnLst>
                                    <p:set>
                                      <p:cBhvr>
                                        <p:cTn id="111" dur="1" fill="hold">
                                          <p:stCondLst>
                                            <p:cond delay="0"/>
                                          </p:stCondLst>
                                        </p:cTn>
                                        <p:tgtEl>
                                          <p:spTgt spid="21"/>
                                        </p:tgtEl>
                                        <p:attrNameLst>
                                          <p:attrName>style.visibility</p:attrName>
                                        </p:attrNameLst>
                                      </p:cBhvr>
                                      <p:to>
                                        <p:strVal val="visible"/>
                                      </p:to>
                                    </p:set>
                                    <p:anim calcmode="lin" valueType="num">
                                      <p:cBhvr>
                                        <p:cTn id="112" dur="500" fill="hold"/>
                                        <p:tgtEl>
                                          <p:spTgt spid="21"/>
                                        </p:tgtEl>
                                        <p:attrNameLst>
                                          <p:attrName>ppt_w</p:attrName>
                                        </p:attrNameLst>
                                      </p:cBhvr>
                                      <p:tavLst>
                                        <p:tav tm="0">
                                          <p:val>
                                            <p:fltVal val="0"/>
                                          </p:val>
                                        </p:tav>
                                        <p:tav tm="100000">
                                          <p:val>
                                            <p:strVal val="#ppt_w"/>
                                          </p:val>
                                        </p:tav>
                                      </p:tavLst>
                                    </p:anim>
                                    <p:anim calcmode="lin" valueType="num">
                                      <p:cBhvr>
                                        <p:cTn id="113" dur="500" fill="hold"/>
                                        <p:tgtEl>
                                          <p:spTgt spid="21"/>
                                        </p:tgtEl>
                                        <p:attrNameLst>
                                          <p:attrName>ppt_h</p:attrName>
                                        </p:attrNameLst>
                                      </p:cBhvr>
                                      <p:tavLst>
                                        <p:tav tm="0">
                                          <p:val>
                                            <p:fltVal val="0"/>
                                          </p:val>
                                        </p:tav>
                                        <p:tav tm="100000">
                                          <p:val>
                                            <p:strVal val="#ppt_h"/>
                                          </p:val>
                                        </p:tav>
                                      </p:tavLst>
                                    </p:anim>
                                    <p:animEffect transition="in" filter="fade">
                                      <p:cBhvr>
                                        <p:cTn id="114" dur="500"/>
                                        <p:tgtEl>
                                          <p:spTgt spid="21"/>
                                        </p:tgtEl>
                                      </p:cBhvr>
                                    </p:animEffect>
                                  </p:childTnLst>
                                </p:cTn>
                              </p:par>
                            </p:childTnLst>
                          </p:cTn>
                        </p:par>
                        <p:par>
                          <p:cTn id="115" fill="hold">
                            <p:stCondLst>
                              <p:cond delay="8500"/>
                            </p:stCondLst>
                            <p:childTnLst>
                              <p:par>
                                <p:cTn id="116" presetID="53" presetClass="entr" presetSubtype="16" fill="hold" nodeType="afterEffect">
                                  <p:stCondLst>
                                    <p:cond delay="0"/>
                                  </p:stCondLst>
                                  <p:childTnLst>
                                    <p:set>
                                      <p:cBhvr>
                                        <p:cTn id="117" dur="1" fill="hold">
                                          <p:stCondLst>
                                            <p:cond delay="0"/>
                                          </p:stCondLst>
                                        </p:cTn>
                                        <p:tgtEl>
                                          <p:spTgt spid="37"/>
                                        </p:tgtEl>
                                        <p:attrNameLst>
                                          <p:attrName>style.visibility</p:attrName>
                                        </p:attrNameLst>
                                      </p:cBhvr>
                                      <p:to>
                                        <p:strVal val="visible"/>
                                      </p:to>
                                    </p:set>
                                    <p:anim calcmode="lin" valueType="num">
                                      <p:cBhvr>
                                        <p:cTn id="118" dur="500" fill="hold"/>
                                        <p:tgtEl>
                                          <p:spTgt spid="37"/>
                                        </p:tgtEl>
                                        <p:attrNameLst>
                                          <p:attrName>ppt_w</p:attrName>
                                        </p:attrNameLst>
                                      </p:cBhvr>
                                      <p:tavLst>
                                        <p:tav tm="0">
                                          <p:val>
                                            <p:fltVal val="0"/>
                                          </p:val>
                                        </p:tav>
                                        <p:tav tm="100000">
                                          <p:val>
                                            <p:strVal val="#ppt_w"/>
                                          </p:val>
                                        </p:tav>
                                      </p:tavLst>
                                    </p:anim>
                                    <p:anim calcmode="lin" valueType="num">
                                      <p:cBhvr>
                                        <p:cTn id="119" dur="500" fill="hold"/>
                                        <p:tgtEl>
                                          <p:spTgt spid="37"/>
                                        </p:tgtEl>
                                        <p:attrNameLst>
                                          <p:attrName>ppt_h</p:attrName>
                                        </p:attrNameLst>
                                      </p:cBhvr>
                                      <p:tavLst>
                                        <p:tav tm="0">
                                          <p:val>
                                            <p:fltVal val="0"/>
                                          </p:val>
                                        </p:tav>
                                        <p:tav tm="100000">
                                          <p:val>
                                            <p:strVal val="#ppt_h"/>
                                          </p:val>
                                        </p:tav>
                                      </p:tavLst>
                                    </p:anim>
                                    <p:animEffect transition="in" filter="fade">
                                      <p:cBhvr>
                                        <p:cTn id="120" dur="500"/>
                                        <p:tgtEl>
                                          <p:spTgt spid="37"/>
                                        </p:tgtEl>
                                      </p:cBhvr>
                                    </p:animEffect>
                                  </p:childTnLst>
                                </p:cTn>
                              </p:par>
                              <p:par>
                                <p:cTn id="121" presetID="22" presetClass="entr" presetSubtype="8" fill="hold" nodeType="withEffect">
                                  <p:stCondLst>
                                    <p:cond delay="250"/>
                                  </p:stCondLst>
                                  <p:childTnLst>
                                    <p:set>
                                      <p:cBhvr>
                                        <p:cTn id="122" dur="1" fill="hold">
                                          <p:stCondLst>
                                            <p:cond delay="0"/>
                                          </p:stCondLst>
                                        </p:cTn>
                                        <p:tgtEl>
                                          <p:spTgt spid="4"/>
                                        </p:tgtEl>
                                        <p:attrNameLst>
                                          <p:attrName>style.visibility</p:attrName>
                                        </p:attrNameLst>
                                      </p:cBhvr>
                                      <p:to>
                                        <p:strVal val="visible"/>
                                      </p:to>
                                    </p:set>
                                    <p:animEffect transition="in" filter="wipe(left)">
                                      <p:cBhvr>
                                        <p:cTn id="123" dur="500"/>
                                        <p:tgtEl>
                                          <p:spTgt spid="4"/>
                                        </p:tgtEl>
                                      </p:cBhvr>
                                    </p:animEffect>
                                  </p:childTnLst>
                                </p:cTn>
                              </p:par>
                            </p:childTnLst>
                          </p:cTn>
                        </p:par>
                        <p:par>
                          <p:cTn id="124" fill="hold">
                            <p:stCondLst>
                              <p:cond delay="9250"/>
                            </p:stCondLst>
                            <p:childTnLst>
                              <p:par>
                                <p:cTn id="125" presetID="53" presetClass="entr" presetSubtype="16" fill="hold" nodeType="afterEffect">
                                  <p:stCondLst>
                                    <p:cond delay="0"/>
                                  </p:stCondLst>
                                  <p:childTnLst>
                                    <p:set>
                                      <p:cBhvr>
                                        <p:cTn id="126" dur="1" fill="hold">
                                          <p:stCondLst>
                                            <p:cond delay="0"/>
                                          </p:stCondLst>
                                        </p:cTn>
                                        <p:tgtEl>
                                          <p:spTgt spid="41"/>
                                        </p:tgtEl>
                                        <p:attrNameLst>
                                          <p:attrName>style.visibility</p:attrName>
                                        </p:attrNameLst>
                                      </p:cBhvr>
                                      <p:to>
                                        <p:strVal val="visible"/>
                                      </p:to>
                                    </p:set>
                                    <p:anim calcmode="lin" valueType="num">
                                      <p:cBhvr>
                                        <p:cTn id="127" dur="500" fill="hold"/>
                                        <p:tgtEl>
                                          <p:spTgt spid="41"/>
                                        </p:tgtEl>
                                        <p:attrNameLst>
                                          <p:attrName>ppt_w</p:attrName>
                                        </p:attrNameLst>
                                      </p:cBhvr>
                                      <p:tavLst>
                                        <p:tav tm="0">
                                          <p:val>
                                            <p:fltVal val="0"/>
                                          </p:val>
                                        </p:tav>
                                        <p:tav tm="100000">
                                          <p:val>
                                            <p:strVal val="#ppt_w"/>
                                          </p:val>
                                        </p:tav>
                                      </p:tavLst>
                                    </p:anim>
                                    <p:anim calcmode="lin" valueType="num">
                                      <p:cBhvr>
                                        <p:cTn id="128" dur="500" fill="hold"/>
                                        <p:tgtEl>
                                          <p:spTgt spid="41"/>
                                        </p:tgtEl>
                                        <p:attrNameLst>
                                          <p:attrName>ppt_h</p:attrName>
                                        </p:attrNameLst>
                                      </p:cBhvr>
                                      <p:tavLst>
                                        <p:tav tm="0">
                                          <p:val>
                                            <p:fltVal val="0"/>
                                          </p:val>
                                        </p:tav>
                                        <p:tav tm="100000">
                                          <p:val>
                                            <p:strVal val="#ppt_h"/>
                                          </p:val>
                                        </p:tav>
                                      </p:tavLst>
                                    </p:anim>
                                    <p:animEffect transition="in" filter="fade">
                                      <p:cBhvr>
                                        <p:cTn id="12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ECD705D-6EE3-4FAD-BE30-8D3CBBF16281}"/>
              </a:ext>
            </a:extLst>
          </p:cNvPr>
          <p:cNvSpPr/>
          <p:nvPr/>
        </p:nvSpPr>
        <p:spPr>
          <a:xfrm>
            <a:off x="3142034" y="1876828"/>
            <a:ext cx="5286704" cy="2375338"/>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mj-lt"/>
              </a:rPr>
              <a:t>From Article Acceptance: </a:t>
            </a:r>
            <a:r>
              <a:rPr lang="en-GB" sz="2200" dirty="0">
                <a:latin typeface="+mj-lt"/>
              </a:rPr>
              <a:t>2 different workflows, depending on how quickly the library and author take action </a:t>
            </a:r>
          </a:p>
        </p:txBody>
      </p:sp>
    </p:spTree>
    <p:extLst>
      <p:ext uri="{BB962C8B-B14F-4D97-AF65-F5344CB8AC3E}">
        <p14:creationId xmlns:p14="http://schemas.microsoft.com/office/powerpoint/2010/main" val="26702676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57C09-2222-47AB-9B19-FF2B9D06C3E6}"/>
              </a:ext>
            </a:extLst>
          </p:cNvPr>
          <p:cNvSpPr>
            <a:spLocks noGrp="1"/>
          </p:cNvSpPr>
          <p:nvPr>
            <p:ph type="title"/>
          </p:nvPr>
        </p:nvSpPr>
        <p:spPr>
          <a:xfrm>
            <a:off x="502920" y="436246"/>
            <a:ext cx="11887200" cy="1276350"/>
          </a:xfrm>
        </p:spPr>
        <p:txBody>
          <a:bodyPr>
            <a:normAutofit fontScale="90000"/>
          </a:bodyPr>
          <a:lstStyle/>
          <a:p>
            <a:r>
              <a:rPr lang="en-GB" sz="3200" dirty="0"/>
              <a:t>1. Library approval for OA funding via Dashboard *before* author has signed publishing agreement </a:t>
            </a:r>
            <a:br>
              <a:rPr lang="en-GB" sz="3200" dirty="0"/>
            </a:br>
            <a:endParaRPr lang="en-GB" dirty="0"/>
          </a:p>
        </p:txBody>
      </p:sp>
      <p:graphicFrame>
        <p:nvGraphicFramePr>
          <p:cNvPr id="7" name="Content Placeholder 6">
            <a:extLst>
              <a:ext uri="{FF2B5EF4-FFF2-40B4-BE49-F238E27FC236}">
                <a16:creationId xmlns:a16="http://schemas.microsoft.com/office/drawing/2014/main" id="{48B660E2-6496-4C74-87E3-78B81A921B0E}"/>
              </a:ext>
            </a:extLst>
          </p:cNvPr>
          <p:cNvGraphicFramePr>
            <a:graphicFrameLocks noGrp="1"/>
          </p:cNvGraphicFramePr>
          <p:nvPr>
            <p:ph idx="1"/>
            <p:extLst>
              <p:ext uri="{D42A27DB-BD31-4B8C-83A1-F6EECF244321}">
                <p14:modId xmlns:p14="http://schemas.microsoft.com/office/powerpoint/2010/main" val="1564214394"/>
              </p:ext>
            </p:extLst>
          </p:nvPr>
        </p:nvGraphicFramePr>
        <p:xfrm>
          <a:off x="1442244" y="1342208"/>
          <a:ext cx="8672140" cy="44413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Rounded Corners 2">
            <a:extLst>
              <a:ext uri="{FF2B5EF4-FFF2-40B4-BE49-F238E27FC236}">
                <a16:creationId xmlns:a16="http://schemas.microsoft.com/office/drawing/2014/main" id="{9F78B98B-A004-48B9-AAAD-15F5626713AE}"/>
              </a:ext>
            </a:extLst>
          </p:cNvPr>
          <p:cNvSpPr/>
          <p:nvPr/>
        </p:nvSpPr>
        <p:spPr>
          <a:xfrm>
            <a:off x="1177835" y="5888025"/>
            <a:ext cx="9890760" cy="676818"/>
          </a:xfrm>
          <a:prstGeom prst="round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600" b="1" dirty="0"/>
              <a:t>The default workflow</a:t>
            </a:r>
          </a:p>
        </p:txBody>
      </p:sp>
      <p:cxnSp>
        <p:nvCxnSpPr>
          <p:cNvPr id="5" name="Straight Arrow Connector 4">
            <a:extLst>
              <a:ext uri="{FF2B5EF4-FFF2-40B4-BE49-F238E27FC236}">
                <a16:creationId xmlns:a16="http://schemas.microsoft.com/office/drawing/2014/main" id="{BC5DBBBF-75B7-4273-AD18-5332FEB31F13}"/>
              </a:ext>
            </a:extLst>
          </p:cNvPr>
          <p:cNvCxnSpPr/>
          <p:nvPr/>
        </p:nvCxnSpPr>
        <p:spPr>
          <a:xfrm>
            <a:off x="3909527" y="3544232"/>
            <a:ext cx="96105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73629F44-815B-4628-ADC1-F8925DA1FA5F}"/>
              </a:ext>
            </a:extLst>
          </p:cNvPr>
          <p:cNvCxnSpPr/>
          <p:nvPr/>
        </p:nvCxnSpPr>
        <p:spPr>
          <a:xfrm>
            <a:off x="7324228" y="3534335"/>
            <a:ext cx="96105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0254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71080-D296-4D70-B4E2-3C0CEFC3F068}"/>
              </a:ext>
            </a:extLst>
          </p:cNvPr>
          <p:cNvSpPr>
            <a:spLocks noGrp="1"/>
          </p:cNvSpPr>
          <p:nvPr>
            <p:ph type="title"/>
          </p:nvPr>
        </p:nvSpPr>
        <p:spPr>
          <a:xfrm>
            <a:off x="336074" y="604397"/>
            <a:ext cx="11519852" cy="720725"/>
          </a:xfrm>
        </p:spPr>
        <p:txBody>
          <a:bodyPr>
            <a:noAutofit/>
          </a:bodyPr>
          <a:lstStyle/>
          <a:p>
            <a:r>
              <a:rPr lang="en-GB" sz="2900" dirty="0"/>
              <a:t>2. Author signs publishing agreement and chooses OA before </a:t>
            </a:r>
            <a:r>
              <a:rPr lang="en-GB" sz="2800" dirty="0">
                <a:solidFill>
                  <a:schemeClr val="tx1"/>
                </a:solidFill>
              </a:rPr>
              <a:t>library</a:t>
            </a:r>
            <a:r>
              <a:rPr lang="en-GB" sz="2900" dirty="0"/>
              <a:t> approves for OA funding via Dashboard </a:t>
            </a:r>
            <a:br>
              <a:rPr lang="en-GB" sz="2900" dirty="0"/>
            </a:br>
            <a:endParaRPr lang="en-GB" sz="2900" dirty="0"/>
          </a:p>
        </p:txBody>
      </p:sp>
      <p:graphicFrame>
        <p:nvGraphicFramePr>
          <p:cNvPr id="4" name="Content Placeholder 6">
            <a:extLst>
              <a:ext uri="{FF2B5EF4-FFF2-40B4-BE49-F238E27FC236}">
                <a16:creationId xmlns:a16="http://schemas.microsoft.com/office/drawing/2014/main" id="{CB5654C9-9938-4E6C-8709-F2FA39AD3D55}"/>
              </a:ext>
            </a:extLst>
          </p:cNvPr>
          <p:cNvGraphicFramePr>
            <a:graphicFrameLocks noGrp="1"/>
          </p:cNvGraphicFramePr>
          <p:nvPr>
            <p:ph idx="1"/>
            <p:extLst>
              <p:ext uri="{D42A27DB-BD31-4B8C-83A1-F6EECF244321}">
                <p14:modId xmlns:p14="http://schemas.microsoft.com/office/powerpoint/2010/main" val="147348475"/>
              </p:ext>
            </p:extLst>
          </p:nvPr>
        </p:nvGraphicFramePr>
        <p:xfrm>
          <a:off x="529389" y="468299"/>
          <a:ext cx="11326537" cy="67145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30413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77DD8-AFDF-4AC9-A4A8-DEAC43EBEB36}"/>
              </a:ext>
            </a:extLst>
          </p:cNvPr>
          <p:cNvSpPr>
            <a:spLocks noGrp="1"/>
          </p:cNvSpPr>
          <p:nvPr>
            <p:ph type="ctrTitle"/>
          </p:nvPr>
        </p:nvSpPr>
        <p:spPr>
          <a:xfrm>
            <a:off x="1098396" y="3007855"/>
            <a:ext cx="4450080" cy="1476811"/>
          </a:xfrm>
        </p:spPr>
        <p:txBody>
          <a:bodyPr>
            <a:normAutofit fontScale="90000"/>
          </a:bodyPr>
          <a:lstStyle/>
          <a:p>
            <a:r>
              <a:rPr lang="en-GB" b="1" dirty="0"/>
              <a:t>Workflow 1</a:t>
            </a:r>
            <a:r>
              <a:rPr lang="en-GB" dirty="0"/>
              <a:t>: </a:t>
            </a:r>
            <a:br>
              <a:rPr lang="en-GB" dirty="0"/>
            </a:br>
            <a:r>
              <a:rPr lang="en-GB" sz="3100" dirty="0"/>
              <a:t>Library</a:t>
            </a:r>
            <a:r>
              <a:rPr lang="en-GB" sz="2900" dirty="0"/>
              <a:t> approval for OA funding via Dashboard before author has signed publishing agreement </a:t>
            </a:r>
          </a:p>
        </p:txBody>
      </p:sp>
    </p:spTree>
    <p:extLst>
      <p:ext uri="{BB962C8B-B14F-4D97-AF65-F5344CB8AC3E}">
        <p14:creationId xmlns:p14="http://schemas.microsoft.com/office/powerpoint/2010/main" val="29000094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F40A033-71F4-44B7-8958-B748BF9498CC}"/>
              </a:ext>
            </a:extLst>
          </p:cNvPr>
          <p:cNvSpPr/>
          <p:nvPr/>
        </p:nvSpPr>
        <p:spPr>
          <a:xfrm>
            <a:off x="9987776" y="602166"/>
            <a:ext cx="1935519" cy="1358981"/>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Email to author, alerting them to OA agreement</a:t>
            </a:r>
          </a:p>
        </p:txBody>
      </p:sp>
      <p:sp>
        <p:nvSpPr>
          <p:cNvPr id="4" name="TextBox 3">
            <a:extLst>
              <a:ext uri="{FF2B5EF4-FFF2-40B4-BE49-F238E27FC236}">
                <a16:creationId xmlns:a16="http://schemas.microsoft.com/office/drawing/2014/main" id="{7BDFD50A-D447-4C9D-A5F1-65D441235343}"/>
              </a:ext>
            </a:extLst>
          </p:cNvPr>
          <p:cNvSpPr txBox="1"/>
          <p:nvPr/>
        </p:nvSpPr>
        <p:spPr>
          <a:xfrm>
            <a:off x="268705" y="602166"/>
            <a:ext cx="10956644" cy="6032421"/>
          </a:xfrm>
          <a:prstGeom prst="rect">
            <a:avLst/>
          </a:prstGeom>
          <a:noFill/>
        </p:spPr>
        <p:txBody>
          <a:bodyPr wrap="square" rtlCol="0">
            <a:spAutoFit/>
          </a:bodyPr>
          <a:lstStyle/>
          <a:p>
            <a:pPr lvl="0"/>
            <a:r>
              <a:rPr lang="en-US" sz="2400" b="1" dirty="0"/>
              <a:t>New Article Email to Author</a:t>
            </a:r>
            <a:endParaRPr lang="en-GB" sz="2400" dirty="0"/>
          </a:p>
          <a:p>
            <a:r>
              <a:rPr lang="en-US" sz="1400" dirty="0"/>
              <a:t> </a:t>
            </a:r>
            <a:endParaRPr lang="en-GB" sz="1400" dirty="0"/>
          </a:p>
          <a:p>
            <a:r>
              <a:rPr lang="en-US" sz="1200" b="1" dirty="0"/>
              <a:t>Send To:  </a:t>
            </a:r>
            <a:r>
              <a:rPr lang="en-US" sz="1200" dirty="0"/>
              <a:t>Author Email</a:t>
            </a:r>
            <a:endParaRPr lang="en-GB" sz="1200" dirty="0"/>
          </a:p>
          <a:p>
            <a:r>
              <a:rPr lang="en-US" sz="1200" dirty="0"/>
              <a:t> </a:t>
            </a:r>
            <a:endParaRPr lang="en-GB" sz="1200" dirty="0"/>
          </a:p>
          <a:p>
            <a:r>
              <a:rPr lang="en-US" sz="1200" b="1" dirty="0"/>
              <a:t>Subject: </a:t>
            </a:r>
            <a:r>
              <a:rPr lang="en-GB" sz="1200" dirty="0"/>
              <a:t>Your article with Taylor &amp; Francis </a:t>
            </a:r>
          </a:p>
          <a:p>
            <a:r>
              <a:rPr lang="en-US" sz="1200" dirty="0"/>
              <a:t> </a:t>
            </a:r>
            <a:endParaRPr lang="en-GB" sz="1200" dirty="0"/>
          </a:p>
          <a:p>
            <a:r>
              <a:rPr lang="en-US" sz="1200" b="1" dirty="0"/>
              <a:t>Body:</a:t>
            </a:r>
            <a:endParaRPr lang="en-GB" sz="1200" dirty="0"/>
          </a:p>
          <a:p>
            <a:r>
              <a:rPr lang="en-US" sz="1200" dirty="0"/>
              <a:t>Dear Author First Name Last Name,</a:t>
            </a:r>
            <a:endParaRPr lang="en-GB" sz="1200" dirty="0"/>
          </a:p>
          <a:p>
            <a:r>
              <a:rPr lang="en-US" sz="1200" dirty="0"/>
              <a:t>    </a:t>
            </a:r>
            <a:endParaRPr lang="en-GB" sz="1200" dirty="0"/>
          </a:p>
          <a:p>
            <a:r>
              <a:rPr lang="en-US" sz="1200" dirty="0"/>
              <a:t>Re:  Article Title; Journal Title</a:t>
            </a:r>
            <a:endParaRPr lang="en-GB" sz="1200" dirty="0"/>
          </a:p>
          <a:p>
            <a:r>
              <a:rPr lang="en-US" sz="1200" dirty="0"/>
              <a:t> </a:t>
            </a:r>
            <a:endParaRPr lang="en-GB" sz="1200" dirty="0"/>
          </a:p>
          <a:p>
            <a:r>
              <a:rPr lang="en-US" sz="1200" dirty="0"/>
              <a:t>Congratulations on the recent acceptance of your manuscript submission to </a:t>
            </a:r>
            <a:r>
              <a:rPr lang="en-US" sz="1200" b="1" i="1" dirty="0"/>
              <a:t>Journal Title</a:t>
            </a:r>
            <a:r>
              <a:rPr lang="en-US" sz="1200" dirty="0"/>
              <a:t>. The Taylor &amp; Francis production team will work with you to publish your article online as quickly as possible.</a:t>
            </a:r>
            <a:endParaRPr lang="en-GB" sz="1200" dirty="0"/>
          </a:p>
          <a:p>
            <a:r>
              <a:rPr lang="en-US" sz="1200" dirty="0"/>
              <a:t>    </a:t>
            </a:r>
            <a:endParaRPr lang="en-GB" sz="1200" dirty="0"/>
          </a:p>
          <a:p>
            <a:r>
              <a:rPr lang="en-GB" sz="1200" dirty="0"/>
              <a:t>We would like to let you know that your institution has an open access agreement with Taylor &amp; Francis, which means you may be eligible for funding to publish your article </a:t>
            </a:r>
            <a:r>
              <a:rPr lang="en-GB" sz="1200" b="1" dirty="0">
                <a:solidFill>
                  <a:srgbClr val="0070C0"/>
                </a:solidFill>
                <a:hlinkClick r:id="rId2">
                  <a:extLst>
                    <a:ext uri="{A12FA001-AC4F-418D-AE19-62706E023703}">
                      <ahyp:hlinkClr xmlns:ahyp="http://schemas.microsoft.com/office/drawing/2018/hyperlinkcolor" val="tx"/>
                    </a:ext>
                  </a:extLst>
                </a:hlinkClick>
              </a:rPr>
              <a:t>open access</a:t>
            </a:r>
            <a:r>
              <a:rPr lang="en-GB" sz="1200" dirty="0"/>
              <a:t>. We have let them know that your paper has been accepted and shared your article information, including your email address. </a:t>
            </a:r>
            <a:r>
              <a:rPr lang="en-US" sz="1200" dirty="0"/>
              <a:t>  </a:t>
            </a:r>
            <a:endParaRPr lang="en-GB" sz="1200" dirty="0"/>
          </a:p>
          <a:p>
            <a:r>
              <a:rPr lang="en-US" sz="1200" dirty="0"/>
              <a:t>    </a:t>
            </a:r>
            <a:endParaRPr lang="en-GB" sz="1200" dirty="0"/>
          </a:p>
          <a:p>
            <a:r>
              <a:rPr lang="en-US" sz="1200" b="1" i="1" dirty="0"/>
              <a:t>What happens next? </a:t>
            </a:r>
            <a:endParaRPr lang="en-GB" sz="1200" dirty="0"/>
          </a:p>
          <a:p>
            <a:r>
              <a:rPr lang="en-GB" sz="1200" dirty="0"/>
              <a:t>It’s important to know that not all articles will be eligible for funding under this agreement, so please </a:t>
            </a:r>
            <a:r>
              <a:rPr lang="en-GB" sz="1200" b="1" dirty="0">
                <a:solidFill>
                  <a:srgbClr val="0070C0"/>
                </a:solidFill>
                <a:hlinkClick r:id="rId2">
                  <a:extLst>
                    <a:ext uri="{A12FA001-AC4F-418D-AE19-62706E023703}">
                      <ahyp:hlinkClr xmlns:ahyp="http://schemas.microsoft.com/office/drawing/2018/hyperlinkcolor" val="tx"/>
                    </a:ext>
                  </a:extLst>
                </a:hlinkClick>
              </a:rPr>
              <a:t>click here</a:t>
            </a:r>
            <a:r>
              <a:rPr lang="en-GB" sz="1200" dirty="0"/>
              <a:t> to view the latest information.  </a:t>
            </a:r>
          </a:p>
          <a:p>
            <a:endParaRPr lang="en-GB" sz="1200" dirty="0"/>
          </a:p>
          <a:p>
            <a:r>
              <a:rPr lang="en-GB" sz="1200" dirty="0"/>
              <a:t>If your institution approves open access funding for your article, we will let you know. You may also request approval by selecting the open access option. </a:t>
            </a:r>
          </a:p>
          <a:p>
            <a:endParaRPr lang="en-GB" sz="1200" dirty="0"/>
          </a:p>
          <a:p>
            <a:r>
              <a:rPr lang="en-GB" sz="1200" dirty="0"/>
              <a:t>Look out for an email inviting you to select and sign your article publishing agreement.</a:t>
            </a:r>
          </a:p>
          <a:p>
            <a:r>
              <a:rPr lang="en-GB" sz="1200" dirty="0"/>
              <a:t>    </a:t>
            </a:r>
          </a:p>
          <a:p>
            <a:r>
              <a:rPr lang="en-GB" sz="1200" dirty="0"/>
              <a:t>If you have any questions, please do not hesitate to contact apc@tandf.co.uk, or your librarian.</a:t>
            </a:r>
          </a:p>
          <a:p>
            <a:r>
              <a:rPr lang="en-GB" sz="1200" dirty="0"/>
              <a:t>    </a:t>
            </a:r>
          </a:p>
          <a:p>
            <a:r>
              <a:rPr lang="en-GB" sz="1200" dirty="0"/>
              <a:t>Kind regards,</a:t>
            </a:r>
          </a:p>
          <a:p>
            <a:endParaRPr lang="en-GB" sz="1200" dirty="0"/>
          </a:p>
          <a:p>
            <a:r>
              <a:rPr lang="en-GB" sz="1200" dirty="0"/>
              <a:t>Mark Robinson</a:t>
            </a:r>
          </a:p>
          <a:p>
            <a:r>
              <a:rPr lang="en-GB" sz="1200" dirty="0"/>
              <a:t>Taylor &amp; Francis open access team</a:t>
            </a:r>
            <a:endParaRPr lang="en-GB" sz="1400" dirty="0"/>
          </a:p>
        </p:txBody>
      </p:sp>
    </p:spTree>
    <p:extLst>
      <p:ext uri="{BB962C8B-B14F-4D97-AF65-F5344CB8AC3E}">
        <p14:creationId xmlns:p14="http://schemas.microsoft.com/office/powerpoint/2010/main" val="37116327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E9BA51-5435-49D5-85D9-007FAA21752A}"/>
              </a:ext>
            </a:extLst>
          </p:cNvPr>
          <p:cNvPicPr>
            <a:picLocks noChangeAspect="1"/>
          </p:cNvPicPr>
          <p:nvPr/>
        </p:nvPicPr>
        <p:blipFill>
          <a:blip r:embed="rId2"/>
          <a:stretch>
            <a:fillRect/>
          </a:stretch>
        </p:blipFill>
        <p:spPr>
          <a:xfrm>
            <a:off x="643467" y="757258"/>
            <a:ext cx="10905066" cy="5343483"/>
          </a:xfrm>
          <a:prstGeom prst="rect">
            <a:avLst/>
          </a:prstGeom>
        </p:spPr>
      </p:pic>
      <p:sp>
        <p:nvSpPr>
          <p:cNvPr id="5" name="TextBox 4">
            <a:extLst>
              <a:ext uri="{FF2B5EF4-FFF2-40B4-BE49-F238E27FC236}">
                <a16:creationId xmlns:a16="http://schemas.microsoft.com/office/drawing/2014/main" id="{CBC50750-9EEA-490D-BA9C-8F35E1F0B7D4}"/>
              </a:ext>
            </a:extLst>
          </p:cNvPr>
          <p:cNvSpPr txBox="1"/>
          <p:nvPr/>
        </p:nvSpPr>
        <p:spPr>
          <a:xfrm>
            <a:off x="546197" y="434092"/>
            <a:ext cx="11002336" cy="369332"/>
          </a:xfrm>
          <a:prstGeom prst="rect">
            <a:avLst/>
          </a:prstGeom>
          <a:noFill/>
        </p:spPr>
        <p:txBody>
          <a:bodyPr wrap="square" rtlCol="0">
            <a:spAutoFit/>
          </a:bodyPr>
          <a:lstStyle/>
          <a:p>
            <a:r>
              <a:rPr lang="en-GB" dirty="0"/>
              <a:t>If the organizational user approves the article before the author gets to the licence email:</a:t>
            </a:r>
          </a:p>
        </p:txBody>
      </p:sp>
    </p:spTree>
    <p:extLst>
      <p:ext uri="{BB962C8B-B14F-4D97-AF65-F5344CB8AC3E}">
        <p14:creationId xmlns:p14="http://schemas.microsoft.com/office/powerpoint/2010/main" val="10035021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78F669D-239D-4431-BC41-1C29F6378B70}"/>
              </a:ext>
            </a:extLst>
          </p:cNvPr>
          <p:cNvPicPr>
            <a:picLocks noChangeAspect="1"/>
          </p:cNvPicPr>
          <p:nvPr/>
        </p:nvPicPr>
        <p:blipFill>
          <a:blip r:embed="rId2"/>
          <a:stretch>
            <a:fillRect/>
          </a:stretch>
        </p:blipFill>
        <p:spPr>
          <a:xfrm>
            <a:off x="643467" y="893572"/>
            <a:ext cx="10905066" cy="5070854"/>
          </a:xfrm>
          <a:prstGeom prst="rect">
            <a:avLst/>
          </a:prstGeom>
        </p:spPr>
      </p:pic>
    </p:spTree>
    <p:extLst>
      <p:ext uri="{BB962C8B-B14F-4D97-AF65-F5344CB8AC3E}">
        <p14:creationId xmlns:p14="http://schemas.microsoft.com/office/powerpoint/2010/main" val="4102406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6378A66-FF78-4228-A89C-B2092F070DB8}"/>
              </a:ext>
            </a:extLst>
          </p:cNvPr>
          <p:cNvSpPr txBox="1"/>
          <p:nvPr/>
        </p:nvSpPr>
        <p:spPr>
          <a:xfrm>
            <a:off x="320843" y="612844"/>
            <a:ext cx="9905999" cy="5632311"/>
          </a:xfrm>
          <a:prstGeom prst="rect">
            <a:avLst/>
          </a:prstGeom>
          <a:noFill/>
        </p:spPr>
        <p:txBody>
          <a:bodyPr wrap="square" rtlCol="0">
            <a:spAutoFit/>
          </a:bodyPr>
          <a:lstStyle/>
          <a:p>
            <a:pPr lvl="0"/>
            <a:r>
              <a:rPr lang="en-US" sz="2400" b="1" dirty="0"/>
              <a:t>Approved Article Email to Author</a:t>
            </a:r>
            <a:endParaRPr lang="en-GB" sz="2400" dirty="0"/>
          </a:p>
          <a:p>
            <a:r>
              <a:rPr lang="en-US" sz="1200" b="1" dirty="0"/>
              <a:t> </a:t>
            </a:r>
            <a:endParaRPr lang="en-GB" sz="1200" dirty="0"/>
          </a:p>
          <a:p>
            <a:r>
              <a:rPr lang="en-US" sz="1200" b="1" dirty="0"/>
              <a:t>Send To: </a:t>
            </a:r>
            <a:r>
              <a:rPr lang="en-US" sz="1200" dirty="0"/>
              <a:t>Author Email</a:t>
            </a:r>
            <a:endParaRPr lang="en-GB" sz="1200" dirty="0"/>
          </a:p>
          <a:p>
            <a:r>
              <a:rPr lang="en-US" sz="1200" dirty="0"/>
              <a:t> </a:t>
            </a:r>
            <a:endParaRPr lang="en-GB" sz="1200" dirty="0"/>
          </a:p>
          <a:p>
            <a:r>
              <a:rPr lang="en-US" sz="1200" b="1" dirty="0"/>
              <a:t>Subject:</a:t>
            </a:r>
            <a:r>
              <a:rPr lang="en-US" sz="1200" dirty="0"/>
              <a:t> Gold Open Access funding approval for your article</a:t>
            </a:r>
            <a:endParaRPr lang="en-GB" sz="1200" dirty="0"/>
          </a:p>
          <a:p>
            <a:r>
              <a:rPr lang="en-US" sz="1200" dirty="0"/>
              <a:t> </a:t>
            </a:r>
            <a:endParaRPr lang="en-GB" sz="1200" dirty="0"/>
          </a:p>
          <a:p>
            <a:r>
              <a:rPr lang="en-US" sz="1200" b="1" dirty="0"/>
              <a:t>Body:</a:t>
            </a:r>
            <a:endParaRPr lang="en-GB" sz="1200" dirty="0"/>
          </a:p>
          <a:p>
            <a:r>
              <a:rPr lang="en-US" sz="1200" dirty="0"/>
              <a:t>Dear Author First Name Last Name,</a:t>
            </a:r>
            <a:endParaRPr lang="en-GB" sz="1200" dirty="0"/>
          </a:p>
          <a:p>
            <a:r>
              <a:rPr lang="en-US" sz="1200" dirty="0"/>
              <a:t>    </a:t>
            </a:r>
            <a:endParaRPr lang="en-GB" sz="1200" dirty="0"/>
          </a:p>
          <a:p>
            <a:r>
              <a:rPr lang="en-US" sz="1200" dirty="0"/>
              <a:t>Re:  Article Title; Journal Title</a:t>
            </a:r>
            <a:endParaRPr lang="en-GB" sz="1200" dirty="0"/>
          </a:p>
          <a:p>
            <a:r>
              <a:rPr lang="en-US" sz="1200" dirty="0"/>
              <a:t>    </a:t>
            </a:r>
            <a:endParaRPr lang="en-GB" sz="1200" dirty="0"/>
          </a:p>
          <a:p>
            <a:r>
              <a:rPr lang="en-US" sz="1200" dirty="0"/>
              <a:t>We recently emailed you to let you know that your institution has an open access agreement with Taylor &amp; Francis. We’re pleased to let you know that your library has approved Gold Open Access funding for your article through their Research Dashboard.</a:t>
            </a:r>
            <a:endParaRPr lang="en-GB" sz="1200" dirty="0"/>
          </a:p>
          <a:p>
            <a:r>
              <a:rPr lang="en-US" sz="1200" dirty="0"/>
              <a:t>    </a:t>
            </a:r>
            <a:endParaRPr lang="en-GB" sz="1200" dirty="0"/>
          </a:p>
          <a:p>
            <a:r>
              <a:rPr lang="en-US" sz="1200" dirty="0"/>
              <a:t>This means that your article will be published open access; it will be available online for anyone to read, anywhere.</a:t>
            </a:r>
            <a:endParaRPr lang="en-GB" sz="1200" dirty="0"/>
          </a:p>
          <a:p>
            <a:r>
              <a:rPr lang="en-US" sz="1200" dirty="0"/>
              <a:t>    </a:t>
            </a:r>
            <a:endParaRPr lang="en-GB" sz="1200" dirty="0"/>
          </a:p>
          <a:p>
            <a:r>
              <a:rPr lang="en-US" sz="1200" b="1" i="1" dirty="0"/>
              <a:t>What happens next? </a:t>
            </a:r>
            <a:endParaRPr lang="en-GB" sz="1200" dirty="0"/>
          </a:p>
          <a:p>
            <a:r>
              <a:rPr lang="en-US" sz="1200" dirty="0"/>
              <a:t>If you have already signed an open access publishing agreement, you don’t need to do anything.</a:t>
            </a:r>
            <a:endParaRPr lang="en-GB" sz="1200" dirty="0"/>
          </a:p>
          <a:p>
            <a:r>
              <a:rPr lang="en-US" sz="1200" dirty="0"/>
              <a:t>    </a:t>
            </a:r>
            <a:endParaRPr lang="en-GB" sz="1200" dirty="0"/>
          </a:p>
          <a:p>
            <a:r>
              <a:rPr lang="en-US" sz="1200" dirty="0"/>
              <a:t>If you have not yet signed a publishing agreement, or have already signed a non-open access publishing agreement, then you will receive an email asking you to sign a new publishing agreement. You will be asked to choose a Creative Commons </a:t>
            </a:r>
            <a:r>
              <a:rPr lang="en-US" sz="1200" dirty="0" err="1"/>
              <a:t>licence</a:t>
            </a:r>
            <a:r>
              <a:rPr lang="en-US" sz="1200" dirty="0"/>
              <a:t>, you can find more information about </a:t>
            </a:r>
            <a:r>
              <a:rPr lang="en-US" sz="1200" dirty="0" err="1"/>
              <a:t>licence</a:t>
            </a:r>
            <a:r>
              <a:rPr lang="en-US" sz="1200" dirty="0"/>
              <a:t> choice here. http://authorservices.taylorandfrancis.com/publishing-agreements-your-options. Please note that this can take 24 to 48 hours to reach you.</a:t>
            </a:r>
            <a:endParaRPr lang="en-GB" sz="1200" dirty="0"/>
          </a:p>
          <a:p>
            <a:r>
              <a:rPr lang="en-US" sz="1200" dirty="0"/>
              <a:t>    </a:t>
            </a:r>
            <a:endParaRPr lang="en-GB" sz="1200" dirty="0"/>
          </a:p>
          <a:p>
            <a:r>
              <a:rPr lang="en-US" sz="1200" dirty="0"/>
              <a:t>You will not be asked for any payment.</a:t>
            </a:r>
            <a:endParaRPr lang="en-GB" sz="1200" dirty="0"/>
          </a:p>
          <a:p>
            <a:r>
              <a:rPr lang="en-US" sz="1200" dirty="0"/>
              <a:t>If you have any queries, please contact apc@tandf.co.uk</a:t>
            </a:r>
            <a:endParaRPr lang="en-GB" sz="1200" dirty="0"/>
          </a:p>
          <a:p>
            <a:r>
              <a:rPr lang="en-US" sz="1200" dirty="0"/>
              <a:t>    </a:t>
            </a:r>
            <a:endParaRPr lang="en-GB" sz="1200" dirty="0"/>
          </a:p>
          <a:p>
            <a:r>
              <a:rPr lang="en-US" sz="1200" dirty="0"/>
              <a:t>Best wishes,</a:t>
            </a:r>
            <a:endParaRPr lang="en-GB" sz="1200" dirty="0"/>
          </a:p>
          <a:p>
            <a:r>
              <a:rPr lang="en-US" sz="1200" dirty="0"/>
              <a:t>Taylor &amp; Francis Group</a:t>
            </a:r>
            <a:endParaRPr lang="en-GB" sz="1200" dirty="0"/>
          </a:p>
        </p:txBody>
      </p:sp>
    </p:spTree>
    <p:extLst>
      <p:ext uri="{BB962C8B-B14F-4D97-AF65-F5344CB8AC3E}">
        <p14:creationId xmlns:p14="http://schemas.microsoft.com/office/powerpoint/2010/main" val="2187077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CFBF6DE-3C9F-42DF-BE83-049D36478342}"/>
              </a:ext>
            </a:extLst>
          </p:cNvPr>
          <p:cNvPicPr>
            <a:picLocks noChangeAspect="1"/>
          </p:cNvPicPr>
          <p:nvPr/>
        </p:nvPicPr>
        <p:blipFill>
          <a:blip r:embed="rId2"/>
          <a:stretch>
            <a:fillRect/>
          </a:stretch>
        </p:blipFill>
        <p:spPr>
          <a:xfrm>
            <a:off x="1901740" y="860220"/>
            <a:ext cx="8388520" cy="5385673"/>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29970372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A4AC20D-FADF-48D6-9427-56510732005F}"/>
              </a:ext>
            </a:extLst>
          </p:cNvPr>
          <p:cNvPicPr>
            <a:picLocks noChangeAspect="1"/>
          </p:cNvPicPr>
          <p:nvPr/>
        </p:nvPicPr>
        <p:blipFill rotWithShape="1">
          <a:blip r:embed="rId2"/>
          <a:srcRect l="26389" t="21555" r="2083" b="7111"/>
          <a:stretch/>
        </p:blipFill>
        <p:spPr bwMode="auto">
          <a:xfrm>
            <a:off x="2362200" y="533400"/>
            <a:ext cx="7801056" cy="4876800"/>
          </a:xfrm>
          <a:prstGeom prst="rect">
            <a:avLst/>
          </a:prstGeom>
          <a:ln>
            <a:noFill/>
          </a:ln>
          <a:extLst>
            <a:ext uri="{53640926-AAD7-44D8-BBD7-CCE9431645EC}">
              <a14:shadowObscured xmlns:a14="http://schemas.microsoft.com/office/drawing/2010/main"/>
            </a:ext>
          </a:extLst>
        </p:spPr>
      </p:pic>
      <p:pic>
        <p:nvPicPr>
          <p:cNvPr id="3" name="Picture 2">
            <a:extLst>
              <a:ext uri="{FF2B5EF4-FFF2-40B4-BE49-F238E27FC236}">
                <a16:creationId xmlns:a16="http://schemas.microsoft.com/office/drawing/2014/main" id="{D61B2331-1A44-42AB-9EC1-E80DD02070B4}"/>
              </a:ext>
            </a:extLst>
          </p:cNvPr>
          <p:cNvPicPr/>
          <p:nvPr/>
        </p:nvPicPr>
        <p:blipFill rotWithShape="1">
          <a:blip r:embed="rId3"/>
          <a:srcRect l="36250" t="22666" r="13611" b="35778"/>
          <a:stretch/>
        </p:blipFill>
        <p:spPr bwMode="auto">
          <a:xfrm>
            <a:off x="6989928" y="4876800"/>
            <a:ext cx="3657600" cy="18923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27299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3289B2-8B2B-407B-942C-0BC06D3A63F6}"/>
              </a:ext>
            </a:extLst>
          </p:cNvPr>
          <p:cNvPicPr>
            <a:picLocks noChangeAspect="1"/>
          </p:cNvPicPr>
          <p:nvPr/>
        </p:nvPicPr>
        <p:blipFill rotWithShape="1">
          <a:blip r:embed="rId2"/>
          <a:srcRect l="25417" t="20666" r="1667" b="6444"/>
          <a:stretch/>
        </p:blipFill>
        <p:spPr bwMode="auto">
          <a:xfrm>
            <a:off x="2309749" y="1066800"/>
            <a:ext cx="7938914" cy="4953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04643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9260259-CA99-4BAA-8875-8095760F3E8D}"/>
              </a:ext>
            </a:extLst>
          </p:cNvPr>
          <p:cNvPicPr>
            <a:picLocks noChangeAspect="1"/>
          </p:cNvPicPr>
          <p:nvPr/>
        </p:nvPicPr>
        <p:blipFill rotWithShape="1">
          <a:blip r:embed="rId2"/>
          <a:srcRect l="27083" t="36106" r="1944" b="8780"/>
          <a:stretch/>
        </p:blipFill>
        <p:spPr bwMode="auto">
          <a:xfrm>
            <a:off x="2590800" y="1447800"/>
            <a:ext cx="7604954" cy="369157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993224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7A7D787-8AE1-40B2-BB86-66D6FE6786BD}"/>
              </a:ext>
            </a:extLst>
          </p:cNvPr>
          <p:cNvPicPr>
            <a:picLocks noChangeAspect="1"/>
          </p:cNvPicPr>
          <p:nvPr/>
        </p:nvPicPr>
        <p:blipFill rotWithShape="1">
          <a:blip r:embed="rId2"/>
          <a:srcRect l="25733" t="17220" r="2108" b="8086"/>
          <a:stretch/>
        </p:blipFill>
        <p:spPr bwMode="auto">
          <a:xfrm>
            <a:off x="2895600" y="1066801"/>
            <a:ext cx="7310386" cy="472439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626712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002">
            <a:extLst>
              <a:ext uri="{FF2B5EF4-FFF2-40B4-BE49-F238E27FC236}">
                <a16:creationId xmlns:a16="http://schemas.microsoft.com/office/drawing/2014/main" id="{9C0E8205-3299-4361-9FA9-929A25E0ED9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302" t="12919" r="23414" b="39108"/>
          <a:stretch/>
        </p:blipFill>
        <p:spPr bwMode="auto">
          <a:xfrm>
            <a:off x="1524000" y="1148510"/>
            <a:ext cx="9144000" cy="4560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B81DE6FA-FDC3-4FB5-AE82-CB6170C034C5}"/>
              </a:ext>
            </a:extLst>
          </p:cNvPr>
          <p:cNvSpPr txBox="1"/>
          <p:nvPr/>
        </p:nvSpPr>
        <p:spPr>
          <a:xfrm>
            <a:off x="6477001" y="581289"/>
            <a:ext cx="2819400"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dirty="0"/>
              <a:t>Taken directly to OA licence options</a:t>
            </a:r>
          </a:p>
        </p:txBody>
      </p:sp>
    </p:spTree>
    <p:extLst>
      <p:ext uri="{BB962C8B-B14F-4D97-AF65-F5344CB8AC3E}">
        <p14:creationId xmlns:p14="http://schemas.microsoft.com/office/powerpoint/2010/main" val="6026408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9CB28D1-87E5-4933-872C-CA2605CF1EC0}"/>
              </a:ext>
            </a:extLst>
          </p:cNvPr>
          <p:cNvPicPr>
            <a:picLocks noChangeAspect="1"/>
          </p:cNvPicPr>
          <p:nvPr/>
        </p:nvPicPr>
        <p:blipFill rotWithShape="1">
          <a:blip r:embed="rId2"/>
          <a:srcRect l="25972" t="16444" r="1944" b="28222"/>
          <a:stretch/>
        </p:blipFill>
        <p:spPr bwMode="auto">
          <a:xfrm>
            <a:off x="2362201" y="1551812"/>
            <a:ext cx="8202993" cy="393724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253947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7106CD6-3558-4DCD-A1A2-3073B32A8843}"/>
              </a:ext>
            </a:extLst>
          </p:cNvPr>
          <p:cNvPicPr>
            <a:picLocks noChangeAspect="1"/>
          </p:cNvPicPr>
          <p:nvPr/>
        </p:nvPicPr>
        <p:blipFill rotWithShape="1">
          <a:blip r:embed="rId2"/>
          <a:srcRect l="25555" t="17111" r="2361" b="28889"/>
          <a:stretch/>
        </p:blipFill>
        <p:spPr bwMode="auto">
          <a:xfrm>
            <a:off x="2514601" y="1610430"/>
            <a:ext cx="7951469" cy="372357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578114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2">
            <a:extLst>
              <a:ext uri="{FF2B5EF4-FFF2-40B4-BE49-F238E27FC236}">
                <a16:creationId xmlns:a16="http://schemas.microsoft.com/office/drawing/2014/main" id="{7CAD2C38-A05B-4AC3-B50B-037A9B9C558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139" t="16666" r="2917" b="18128"/>
          <a:stretch/>
        </p:blipFill>
        <p:spPr bwMode="auto">
          <a:xfrm>
            <a:off x="2667000" y="944406"/>
            <a:ext cx="6609966" cy="3456858"/>
          </a:xfrm>
          <a:prstGeom prst="rect">
            <a:avLst/>
          </a:prstGeom>
          <a:noFill/>
          <a:extLst>
            <a:ext uri="{909E8E84-426E-40DD-AFC4-6F175D3DCCD1}">
              <a14:hiddenFill xmlns:a14="http://schemas.microsoft.com/office/drawing/2010/main">
                <a:solidFill>
                  <a:srgbClr val="FFFFFF"/>
                </a:solidFill>
              </a14:hiddenFill>
            </a:ext>
          </a:extLst>
        </p:spPr>
      </p:pic>
      <p:pic>
        <p:nvPicPr>
          <p:cNvPr id="2049" name="Picture 53">
            <a:extLst>
              <a:ext uri="{FF2B5EF4-FFF2-40B4-BE49-F238E27FC236}">
                <a16:creationId xmlns:a16="http://schemas.microsoft.com/office/drawing/2014/main" id="{CCB25224-7FB6-42FF-86B3-E4AB363B1B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5139" t="60667" r="3056" b="6223"/>
          <a:stretch>
            <a:fillRect/>
          </a:stretch>
        </p:blipFill>
        <p:spPr bwMode="auto">
          <a:xfrm>
            <a:off x="2667000" y="4401264"/>
            <a:ext cx="6609966" cy="1905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a:extLst>
              <a:ext uri="{FF2B5EF4-FFF2-40B4-BE49-F238E27FC236}">
                <a16:creationId xmlns:a16="http://schemas.microsoft.com/office/drawing/2014/main" id="{FB7FEB0B-578B-42FF-8588-523EA79B66D5}"/>
              </a:ext>
            </a:extLst>
          </p:cNvPr>
          <p:cNvSpPr>
            <a:spLocks noChangeAspect="1" noChangeArrowheads="1"/>
          </p:cNvSpPr>
          <p:nvPr/>
        </p:nvSpPr>
        <p:spPr bwMode="auto">
          <a:xfrm>
            <a:off x="3633788" y="958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Rectangle 4">
            <a:extLst>
              <a:ext uri="{FF2B5EF4-FFF2-40B4-BE49-F238E27FC236}">
                <a16:creationId xmlns:a16="http://schemas.microsoft.com/office/drawing/2014/main" id="{07832124-46C1-4DD6-BD36-2D411441F92A}"/>
              </a:ext>
            </a:extLst>
          </p:cNvPr>
          <p:cNvSpPr>
            <a:spLocks noChangeAspect="1" noChangeArrowheads="1"/>
          </p:cNvSpPr>
          <p:nvPr/>
        </p:nvSpPr>
        <p:spPr bwMode="auto">
          <a:xfrm>
            <a:off x="3633788" y="40825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5">
            <a:extLst>
              <a:ext uri="{FF2B5EF4-FFF2-40B4-BE49-F238E27FC236}">
                <a16:creationId xmlns:a16="http://schemas.microsoft.com/office/drawing/2014/main" id="{282A68D7-6A15-48AD-A20C-71951462D901}"/>
              </a:ext>
            </a:extLst>
          </p:cNvPr>
          <p:cNvSpPr>
            <a:spLocks noChangeAspect="1" noChangeArrowheads="1"/>
          </p:cNvSpPr>
          <p:nvPr/>
        </p:nvSpPr>
        <p:spPr bwMode="auto">
          <a:xfrm>
            <a:off x="3633788" y="550175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014598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9E26E-A7CF-40DE-931A-8C9CBEF030A6}"/>
              </a:ext>
            </a:extLst>
          </p:cNvPr>
          <p:cNvSpPr>
            <a:spLocks noGrp="1"/>
          </p:cNvSpPr>
          <p:nvPr>
            <p:ph type="ctrTitle"/>
          </p:nvPr>
        </p:nvSpPr>
        <p:spPr>
          <a:xfrm>
            <a:off x="1064943" y="3429000"/>
            <a:ext cx="4450080" cy="1476811"/>
          </a:xfrm>
        </p:spPr>
        <p:txBody>
          <a:bodyPr>
            <a:normAutofit fontScale="90000"/>
          </a:bodyPr>
          <a:lstStyle/>
          <a:p>
            <a:r>
              <a:rPr lang="en-GB" b="1" dirty="0"/>
              <a:t>Workflow 2: </a:t>
            </a:r>
            <a:br>
              <a:rPr lang="en-GB" b="1" dirty="0"/>
            </a:br>
            <a:r>
              <a:rPr lang="en-GB" sz="2900" dirty="0"/>
              <a:t>Author signs publishing agreement and chooses OA before library approves for OA funding via Dashboard </a:t>
            </a:r>
          </a:p>
        </p:txBody>
      </p:sp>
    </p:spTree>
    <p:extLst>
      <p:ext uri="{BB962C8B-B14F-4D97-AF65-F5344CB8AC3E}">
        <p14:creationId xmlns:p14="http://schemas.microsoft.com/office/powerpoint/2010/main" val="1746292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9B2B1E4-3971-4C62-9BC0-6AB4B49BC5EA}"/>
              </a:ext>
            </a:extLst>
          </p:cNvPr>
          <p:cNvSpPr/>
          <p:nvPr/>
        </p:nvSpPr>
        <p:spPr>
          <a:xfrm>
            <a:off x="9987776" y="602166"/>
            <a:ext cx="1935519" cy="1358981"/>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Email to author, alerting them to OA agreement</a:t>
            </a:r>
          </a:p>
        </p:txBody>
      </p:sp>
      <p:sp>
        <p:nvSpPr>
          <p:cNvPr id="4" name="TextBox 3">
            <a:extLst>
              <a:ext uri="{FF2B5EF4-FFF2-40B4-BE49-F238E27FC236}">
                <a16:creationId xmlns:a16="http://schemas.microsoft.com/office/drawing/2014/main" id="{19596A50-8B87-4FA3-A5FC-33741D514EC9}"/>
              </a:ext>
            </a:extLst>
          </p:cNvPr>
          <p:cNvSpPr txBox="1"/>
          <p:nvPr/>
        </p:nvSpPr>
        <p:spPr>
          <a:xfrm>
            <a:off x="355795" y="602166"/>
            <a:ext cx="10956644" cy="6032421"/>
          </a:xfrm>
          <a:prstGeom prst="rect">
            <a:avLst/>
          </a:prstGeom>
          <a:noFill/>
        </p:spPr>
        <p:txBody>
          <a:bodyPr wrap="square" rtlCol="0">
            <a:spAutoFit/>
          </a:bodyPr>
          <a:lstStyle/>
          <a:p>
            <a:pPr lvl="0"/>
            <a:r>
              <a:rPr lang="en-US" sz="2400" b="1" dirty="0"/>
              <a:t>New Article Email to Author</a:t>
            </a:r>
            <a:endParaRPr lang="en-GB" sz="2400" dirty="0"/>
          </a:p>
          <a:p>
            <a:r>
              <a:rPr lang="en-US" sz="1400" dirty="0"/>
              <a:t> </a:t>
            </a:r>
            <a:endParaRPr lang="en-GB" sz="1400" dirty="0"/>
          </a:p>
          <a:p>
            <a:r>
              <a:rPr lang="en-US" sz="1200" b="1" dirty="0"/>
              <a:t>Send To:  </a:t>
            </a:r>
            <a:r>
              <a:rPr lang="en-US" sz="1200" dirty="0"/>
              <a:t>Author Email</a:t>
            </a:r>
            <a:endParaRPr lang="en-GB" sz="1200" dirty="0"/>
          </a:p>
          <a:p>
            <a:r>
              <a:rPr lang="en-US" sz="1200" dirty="0"/>
              <a:t> </a:t>
            </a:r>
            <a:endParaRPr lang="en-GB" sz="1200" dirty="0"/>
          </a:p>
          <a:p>
            <a:r>
              <a:rPr lang="en-US" sz="1200" b="1" dirty="0"/>
              <a:t>Subject: </a:t>
            </a:r>
            <a:r>
              <a:rPr lang="en-GB" sz="1200" dirty="0"/>
              <a:t>Your article with Taylor &amp; Francis </a:t>
            </a:r>
          </a:p>
          <a:p>
            <a:r>
              <a:rPr lang="en-US" sz="1200" dirty="0"/>
              <a:t> </a:t>
            </a:r>
            <a:endParaRPr lang="en-GB" sz="1200" dirty="0"/>
          </a:p>
          <a:p>
            <a:r>
              <a:rPr lang="en-US" sz="1200" b="1" dirty="0"/>
              <a:t>Body:</a:t>
            </a:r>
            <a:endParaRPr lang="en-GB" sz="1200" dirty="0"/>
          </a:p>
          <a:p>
            <a:r>
              <a:rPr lang="en-US" sz="1200" dirty="0"/>
              <a:t>Dear Author First Name Last Name,</a:t>
            </a:r>
            <a:endParaRPr lang="en-GB" sz="1200" dirty="0"/>
          </a:p>
          <a:p>
            <a:r>
              <a:rPr lang="en-US" sz="1200" dirty="0"/>
              <a:t>    </a:t>
            </a:r>
            <a:endParaRPr lang="en-GB" sz="1200" dirty="0"/>
          </a:p>
          <a:p>
            <a:r>
              <a:rPr lang="en-US" sz="1200" dirty="0"/>
              <a:t>Re:  Article Title; Journal Title</a:t>
            </a:r>
            <a:endParaRPr lang="en-GB" sz="1200" dirty="0"/>
          </a:p>
          <a:p>
            <a:r>
              <a:rPr lang="en-US" sz="1200" dirty="0"/>
              <a:t> </a:t>
            </a:r>
            <a:endParaRPr lang="en-GB" sz="1200" dirty="0"/>
          </a:p>
          <a:p>
            <a:r>
              <a:rPr lang="en-US" sz="1200" dirty="0"/>
              <a:t>Congratulations on the recent acceptance of your manuscript submission to </a:t>
            </a:r>
            <a:r>
              <a:rPr lang="en-US" sz="1200" b="1" i="1" dirty="0"/>
              <a:t>Journal Title</a:t>
            </a:r>
            <a:r>
              <a:rPr lang="en-US" sz="1200" dirty="0"/>
              <a:t>. The Taylor &amp; Francis production team will work with you to publish your article online as quickly as possible.</a:t>
            </a:r>
            <a:endParaRPr lang="en-GB" sz="1200" dirty="0"/>
          </a:p>
          <a:p>
            <a:r>
              <a:rPr lang="en-US" sz="1200" dirty="0"/>
              <a:t>    </a:t>
            </a:r>
            <a:endParaRPr lang="en-GB" sz="1200" dirty="0"/>
          </a:p>
          <a:p>
            <a:r>
              <a:rPr lang="en-GB" sz="1200" dirty="0"/>
              <a:t>We would like to let you know that your institution has an open access agreement with Taylor &amp; Francis, which means you may be eligible for funding to publish your article </a:t>
            </a:r>
            <a:r>
              <a:rPr lang="en-GB" sz="1200" b="1" dirty="0">
                <a:solidFill>
                  <a:srgbClr val="0070C0"/>
                </a:solidFill>
                <a:hlinkClick r:id="rId2">
                  <a:extLst>
                    <a:ext uri="{A12FA001-AC4F-418D-AE19-62706E023703}">
                      <ahyp:hlinkClr xmlns:ahyp="http://schemas.microsoft.com/office/drawing/2018/hyperlinkcolor" val="tx"/>
                    </a:ext>
                  </a:extLst>
                </a:hlinkClick>
              </a:rPr>
              <a:t>open access</a:t>
            </a:r>
            <a:r>
              <a:rPr lang="en-GB" sz="1200" dirty="0"/>
              <a:t>. We have let them know that your paper has been accepted and shared your article information, including your email address. </a:t>
            </a:r>
            <a:r>
              <a:rPr lang="en-US" sz="1200" dirty="0"/>
              <a:t>  </a:t>
            </a:r>
            <a:endParaRPr lang="en-GB" sz="1200" dirty="0"/>
          </a:p>
          <a:p>
            <a:r>
              <a:rPr lang="en-US" sz="1200" dirty="0"/>
              <a:t>    </a:t>
            </a:r>
            <a:endParaRPr lang="en-GB" sz="1200" dirty="0"/>
          </a:p>
          <a:p>
            <a:r>
              <a:rPr lang="en-US" sz="1200" b="1" i="1" dirty="0"/>
              <a:t>What happens next? </a:t>
            </a:r>
            <a:endParaRPr lang="en-GB" sz="1200" dirty="0"/>
          </a:p>
          <a:p>
            <a:r>
              <a:rPr lang="en-GB" sz="1200" dirty="0"/>
              <a:t>It’s important to know that not all articles will be eligible for funding under this agreement, so please </a:t>
            </a:r>
            <a:r>
              <a:rPr lang="en-GB" sz="1200" b="1" dirty="0">
                <a:solidFill>
                  <a:srgbClr val="0070C0"/>
                </a:solidFill>
                <a:hlinkClick r:id="rId2">
                  <a:extLst>
                    <a:ext uri="{A12FA001-AC4F-418D-AE19-62706E023703}">
                      <ahyp:hlinkClr xmlns:ahyp="http://schemas.microsoft.com/office/drawing/2018/hyperlinkcolor" val="tx"/>
                    </a:ext>
                  </a:extLst>
                </a:hlinkClick>
              </a:rPr>
              <a:t>click here</a:t>
            </a:r>
            <a:r>
              <a:rPr lang="en-GB" sz="1200" dirty="0"/>
              <a:t> to view the latest information.  </a:t>
            </a:r>
          </a:p>
          <a:p>
            <a:endParaRPr lang="en-GB" sz="1200" dirty="0"/>
          </a:p>
          <a:p>
            <a:r>
              <a:rPr lang="en-GB" sz="1200" dirty="0"/>
              <a:t>If your institution approves open access funding for your article, we will let you know. You may also request approval by selecting the open access option. </a:t>
            </a:r>
          </a:p>
          <a:p>
            <a:endParaRPr lang="en-GB" sz="1200" dirty="0"/>
          </a:p>
          <a:p>
            <a:r>
              <a:rPr lang="en-GB" sz="1200" dirty="0"/>
              <a:t>Look out for an email inviting you to select and sign your article publishing agreement.</a:t>
            </a:r>
          </a:p>
          <a:p>
            <a:r>
              <a:rPr lang="en-GB" sz="1200" dirty="0"/>
              <a:t>    </a:t>
            </a:r>
          </a:p>
          <a:p>
            <a:r>
              <a:rPr lang="en-GB" sz="1200" dirty="0"/>
              <a:t>If you have any questions, please do not hesitate to contact apc@tandf.co.uk, or your librarian.</a:t>
            </a:r>
          </a:p>
          <a:p>
            <a:r>
              <a:rPr lang="en-GB" sz="1200" dirty="0"/>
              <a:t>    </a:t>
            </a:r>
          </a:p>
          <a:p>
            <a:r>
              <a:rPr lang="en-GB" sz="1200" dirty="0"/>
              <a:t>Kind regards,</a:t>
            </a:r>
          </a:p>
          <a:p>
            <a:endParaRPr lang="en-GB" sz="1200" dirty="0"/>
          </a:p>
          <a:p>
            <a:r>
              <a:rPr lang="en-GB" sz="1200" dirty="0"/>
              <a:t>Mark Robinson</a:t>
            </a:r>
          </a:p>
          <a:p>
            <a:r>
              <a:rPr lang="en-GB" sz="1200" dirty="0"/>
              <a:t>Taylor &amp; Francis open access team</a:t>
            </a:r>
            <a:endParaRPr lang="en-GB" sz="1400" dirty="0"/>
          </a:p>
        </p:txBody>
      </p:sp>
    </p:spTree>
    <p:extLst>
      <p:ext uri="{BB962C8B-B14F-4D97-AF65-F5344CB8AC3E}">
        <p14:creationId xmlns:p14="http://schemas.microsoft.com/office/powerpoint/2010/main" val="5842126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34C45FA-E3A4-4AE3-94B9-A566973A10CC}"/>
              </a:ext>
            </a:extLst>
          </p:cNvPr>
          <p:cNvPicPr>
            <a:picLocks noChangeAspect="1"/>
          </p:cNvPicPr>
          <p:nvPr/>
        </p:nvPicPr>
        <p:blipFill>
          <a:blip r:embed="rId2"/>
          <a:stretch>
            <a:fillRect/>
          </a:stretch>
        </p:blipFill>
        <p:spPr>
          <a:xfrm>
            <a:off x="1901740" y="860220"/>
            <a:ext cx="8388520" cy="5385673"/>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29649894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3289B2-8B2B-407B-942C-0BC06D3A63F6}"/>
              </a:ext>
            </a:extLst>
          </p:cNvPr>
          <p:cNvPicPr>
            <a:picLocks noChangeAspect="1"/>
          </p:cNvPicPr>
          <p:nvPr/>
        </p:nvPicPr>
        <p:blipFill rotWithShape="1">
          <a:blip r:embed="rId2"/>
          <a:srcRect l="25417" t="20666" r="1667" b="6444"/>
          <a:stretch/>
        </p:blipFill>
        <p:spPr bwMode="auto">
          <a:xfrm>
            <a:off x="2309749" y="1066800"/>
            <a:ext cx="7938914" cy="4953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805587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9260259-CA99-4BAA-8875-8095760F3E8D}"/>
              </a:ext>
            </a:extLst>
          </p:cNvPr>
          <p:cNvPicPr>
            <a:picLocks noChangeAspect="1"/>
          </p:cNvPicPr>
          <p:nvPr/>
        </p:nvPicPr>
        <p:blipFill rotWithShape="1">
          <a:blip r:embed="rId2"/>
          <a:srcRect l="27083" t="36106" r="1944" b="8780"/>
          <a:stretch/>
        </p:blipFill>
        <p:spPr bwMode="auto">
          <a:xfrm>
            <a:off x="2590800" y="1447800"/>
            <a:ext cx="7604954" cy="369157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939838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7A7D787-8AE1-40B2-BB86-66D6FE6786BD}"/>
              </a:ext>
            </a:extLst>
          </p:cNvPr>
          <p:cNvPicPr>
            <a:picLocks noChangeAspect="1"/>
          </p:cNvPicPr>
          <p:nvPr/>
        </p:nvPicPr>
        <p:blipFill rotWithShape="1">
          <a:blip r:embed="rId2"/>
          <a:srcRect l="25733" t="17220" r="2108" b="8086"/>
          <a:stretch/>
        </p:blipFill>
        <p:spPr bwMode="auto">
          <a:xfrm>
            <a:off x="2895600" y="1066801"/>
            <a:ext cx="7310386" cy="472439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134362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073BBC4-8C39-4D83-BD09-FEDF1302EA57}"/>
              </a:ext>
            </a:extLst>
          </p:cNvPr>
          <p:cNvSpPr/>
          <p:nvPr/>
        </p:nvSpPr>
        <p:spPr>
          <a:xfrm>
            <a:off x="10119359" y="1605775"/>
            <a:ext cx="1856943" cy="12070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Author given the option to publish Open Access</a:t>
            </a:r>
          </a:p>
        </p:txBody>
      </p:sp>
      <p:sp>
        <p:nvSpPr>
          <p:cNvPr id="7" name="TextBox 6">
            <a:extLst>
              <a:ext uri="{FF2B5EF4-FFF2-40B4-BE49-F238E27FC236}">
                <a16:creationId xmlns:a16="http://schemas.microsoft.com/office/drawing/2014/main" id="{880B16AE-E3DC-481B-B041-3B00BBB93753}"/>
              </a:ext>
            </a:extLst>
          </p:cNvPr>
          <p:cNvSpPr txBox="1"/>
          <p:nvPr/>
        </p:nvSpPr>
        <p:spPr>
          <a:xfrm>
            <a:off x="2128162" y="6105571"/>
            <a:ext cx="6942897" cy="523220"/>
          </a:xfrm>
          <a:prstGeom prst="rect">
            <a:avLst/>
          </a:prstGeom>
          <a:noFill/>
        </p:spPr>
        <p:txBody>
          <a:bodyPr wrap="square" rtlCol="0">
            <a:spAutoFit/>
          </a:bodyPr>
          <a:lstStyle/>
          <a:p>
            <a:r>
              <a:rPr lang="en-GB" sz="1400" i="1" dirty="0"/>
              <a:t>NB: if the author selects no to Open Access here, the library can still approve the article for OA funding via the Dashboard and the author will receive a new OA licence to sign</a:t>
            </a:r>
          </a:p>
        </p:txBody>
      </p:sp>
      <p:pic>
        <p:nvPicPr>
          <p:cNvPr id="3" name="Picture 2">
            <a:extLst>
              <a:ext uri="{FF2B5EF4-FFF2-40B4-BE49-F238E27FC236}">
                <a16:creationId xmlns:a16="http://schemas.microsoft.com/office/drawing/2014/main" id="{5BE1BFD0-D8B5-49CA-81F9-BAE8787ACDD3}"/>
              </a:ext>
            </a:extLst>
          </p:cNvPr>
          <p:cNvPicPr>
            <a:picLocks noChangeAspect="1"/>
          </p:cNvPicPr>
          <p:nvPr/>
        </p:nvPicPr>
        <p:blipFill>
          <a:blip r:embed="rId2"/>
          <a:stretch>
            <a:fillRect/>
          </a:stretch>
        </p:blipFill>
        <p:spPr>
          <a:xfrm>
            <a:off x="1460997" y="695371"/>
            <a:ext cx="8277225" cy="5410200"/>
          </a:xfrm>
          <a:prstGeom prst="rect">
            <a:avLst/>
          </a:prstGeom>
        </p:spPr>
      </p:pic>
    </p:spTree>
    <p:extLst>
      <p:ext uri="{BB962C8B-B14F-4D97-AF65-F5344CB8AC3E}">
        <p14:creationId xmlns:p14="http://schemas.microsoft.com/office/powerpoint/2010/main" val="1086155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29D0FA9-7762-4421-9DCA-25A8ECE66DD1}"/>
              </a:ext>
            </a:extLst>
          </p:cNvPr>
          <p:cNvSpPr txBox="1"/>
          <p:nvPr/>
        </p:nvSpPr>
        <p:spPr>
          <a:xfrm>
            <a:off x="795478" y="5411075"/>
            <a:ext cx="10039761" cy="584775"/>
          </a:xfrm>
          <a:prstGeom prst="rect">
            <a:avLst/>
          </a:prstGeom>
          <a:solidFill>
            <a:schemeClr val="tx1"/>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sz="1600" dirty="0">
                <a:solidFill>
                  <a:schemeClr val="bg1"/>
                </a:solidFill>
              </a:rPr>
              <a:t>The system has recognised that the institution is part of the agreement and therefore directs the author to this page, letting them know that they may be eligible for APC funding</a:t>
            </a:r>
          </a:p>
        </p:txBody>
      </p:sp>
      <p:pic>
        <p:nvPicPr>
          <p:cNvPr id="5" name="Content Placeholder 3">
            <a:extLst>
              <a:ext uri="{FF2B5EF4-FFF2-40B4-BE49-F238E27FC236}">
                <a16:creationId xmlns:a16="http://schemas.microsoft.com/office/drawing/2014/main" id="{19560E6B-DA3A-4589-93F2-799E20CCC985}"/>
              </a:ext>
            </a:extLst>
          </p:cNvPr>
          <p:cNvPicPr>
            <a:picLocks noChangeAspect="1"/>
          </p:cNvPicPr>
          <p:nvPr/>
        </p:nvPicPr>
        <p:blipFill>
          <a:blip r:embed="rId2"/>
          <a:stretch>
            <a:fillRect/>
          </a:stretch>
        </p:blipFill>
        <p:spPr>
          <a:xfrm>
            <a:off x="462643" y="694591"/>
            <a:ext cx="10982664" cy="4234460"/>
          </a:xfrm>
          <a:prstGeom prst="rect">
            <a:avLst/>
          </a:prstGeom>
          <a:ln>
            <a:solidFill>
              <a:schemeClr val="accent1"/>
            </a:solidFill>
          </a:ln>
        </p:spPr>
      </p:pic>
      <p:sp>
        <p:nvSpPr>
          <p:cNvPr id="3" name="Rectangle 2">
            <a:extLst>
              <a:ext uri="{FF2B5EF4-FFF2-40B4-BE49-F238E27FC236}">
                <a16:creationId xmlns:a16="http://schemas.microsoft.com/office/drawing/2014/main" id="{19864105-AAAF-436C-81BC-60F28E571809}"/>
              </a:ext>
            </a:extLst>
          </p:cNvPr>
          <p:cNvSpPr/>
          <p:nvPr/>
        </p:nvSpPr>
        <p:spPr>
          <a:xfrm>
            <a:off x="1511362" y="3108777"/>
            <a:ext cx="2538124" cy="302805"/>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2495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E15B3FF-6AFA-4502-A690-E1ED9DBA0F08}"/>
              </a:ext>
            </a:extLst>
          </p:cNvPr>
          <p:cNvPicPr>
            <a:picLocks noChangeAspect="1"/>
          </p:cNvPicPr>
          <p:nvPr/>
        </p:nvPicPr>
        <p:blipFill>
          <a:blip r:embed="rId2"/>
          <a:stretch>
            <a:fillRect/>
          </a:stretch>
        </p:blipFill>
        <p:spPr>
          <a:xfrm>
            <a:off x="1419225" y="1743075"/>
            <a:ext cx="9353550" cy="3371850"/>
          </a:xfrm>
          <a:prstGeom prst="rect">
            <a:avLst/>
          </a:prstGeom>
        </p:spPr>
      </p:pic>
    </p:spTree>
    <p:extLst>
      <p:ext uri="{BB962C8B-B14F-4D97-AF65-F5344CB8AC3E}">
        <p14:creationId xmlns:p14="http://schemas.microsoft.com/office/powerpoint/2010/main" val="34166943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002">
            <a:extLst>
              <a:ext uri="{FF2B5EF4-FFF2-40B4-BE49-F238E27FC236}">
                <a16:creationId xmlns:a16="http://schemas.microsoft.com/office/drawing/2014/main" id="{9C0E8205-3299-4361-9FA9-929A25E0ED9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302" t="12919" r="23414" b="39108"/>
          <a:stretch/>
        </p:blipFill>
        <p:spPr bwMode="auto">
          <a:xfrm>
            <a:off x="537410" y="823658"/>
            <a:ext cx="10915894" cy="5444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B81DE6FA-FDC3-4FB5-AE82-CB6170C034C5}"/>
              </a:ext>
            </a:extLst>
          </p:cNvPr>
          <p:cNvSpPr txBox="1"/>
          <p:nvPr/>
        </p:nvSpPr>
        <p:spPr>
          <a:xfrm>
            <a:off x="8633904" y="823658"/>
            <a:ext cx="2819400" cy="646331"/>
          </a:xfrm>
          <a:prstGeom prst="rect">
            <a:avLst/>
          </a:prstGeom>
          <a:solidFill>
            <a:srgbClr val="FFFF00"/>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dirty="0"/>
              <a:t>Relevant OA licence options displayed</a:t>
            </a:r>
          </a:p>
        </p:txBody>
      </p:sp>
    </p:spTree>
    <p:extLst>
      <p:ext uri="{BB962C8B-B14F-4D97-AF65-F5344CB8AC3E}">
        <p14:creationId xmlns:p14="http://schemas.microsoft.com/office/powerpoint/2010/main" val="5627609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2">
            <a:extLst>
              <a:ext uri="{FF2B5EF4-FFF2-40B4-BE49-F238E27FC236}">
                <a16:creationId xmlns:a16="http://schemas.microsoft.com/office/drawing/2014/main" id="{7CAD2C38-A05B-4AC3-B50B-037A9B9C558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139" t="16666" r="2917" b="18128"/>
          <a:stretch/>
        </p:blipFill>
        <p:spPr bwMode="auto">
          <a:xfrm>
            <a:off x="2666999" y="958334"/>
            <a:ext cx="6609965" cy="3456858"/>
          </a:xfrm>
          <a:prstGeom prst="rect">
            <a:avLst/>
          </a:prstGeom>
          <a:noFill/>
          <a:extLst>
            <a:ext uri="{909E8E84-426E-40DD-AFC4-6F175D3DCCD1}">
              <a14:hiddenFill xmlns:a14="http://schemas.microsoft.com/office/drawing/2010/main">
                <a:solidFill>
                  <a:srgbClr val="FFFFFF"/>
                </a:solidFill>
              </a14:hiddenFill>
            </a:ext>
          </a:extLst>
        </p:spPr>
      </p:pic>
      <p:pic>
        <p:nvPicPr>
          <p:cNvPr id="2049" name="Picture 53">
            <a:extLst>
              <a:ext uri="{FF2B5EF4-FFF2-40B4-BE49-F238E27FC236}">
                <a16:creationId xmlns:a16="http://schemas.microsoft.com/office/drawing/2014/main" id="{CCB25224-7FB6-42FF-86B3-E4AB363B1B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5139" t="60667" r="3056" b="6223"/>
          <a:stretch>
            <a:fillRect/>
          </a:stretch>
        </p:blipFill>
        <p:spPr bwMode="auto">
          <a:xfrm>
            <a:off x="2667000" y="4401264"/>
            <a:ext cx="6609966" cy="1905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a:extLst>
              <a:ext uri="{FF2B5EF4-FFF2-40B4-BE49-F238E27FC236}">
                <a16:creationId xmlns:a16="http://schemas.microsoft.com/office/drawing/2014/main" id="{FB7FEB0B-578B-42FF-8588-523EA79B66D5}"/>
              </a:ext>
            </a:extLst>
          </p:cNvPr>
          <p:cNvSpPr>
            <a:spLocks noChangeAspect="1" noChangeArrowheads="1"/>
          </p:cNvSpPr>
          <p:nvPr/>
        </p:nvSpPr>
        <p:spPr bwMode="auto">
          <a:xfrm>
            <a:off x="3633788" y="958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Rectangle 4">
            <a:extLst>
              <a:ext uri="{FF2B5EF4-FFF2-40B4-BE49-F238E27FC236}">
                <a16:creationId xmlns:a16="http://schemas.microsoft.com/office/drawing/2014/main" id="{07832124-46C1-4DD6-BD36-2D411441F92A}"/>
              </a:ext>
            </a:extLst>
          </p:cNvPr>
          <p:cNvSpPr>
            <a:spLocks noChangeAspect="1" noChangeArrowheads="1"/>
          </p:cNvSpPr>
          <p:nvPr/>
        </p:nvSpPr>
        <p:spPr bwMode="auto">
          <a:xfrm>
            <a:off x="3633788" y="40825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5">
            <a:extLst>
              <a:ext uri="{FF2B5EF4-FFF2-40B4-BE49-F238E27FC236}">
                <a16:creationId xmlns:a16="http://schemas.microsoft.com/office/drawing/2014/main" id="{282A68D7-6A15-48AD-A20C-71951462D901}"/>
              </a:ext>
            </a:extLst>
          </p:cNvPr>
          <p:cNvSpPr>
            <a:spLocks noChangeAspect="1" noChangeArrowheads="1"/>
          </p:cNvSpPr>
          <p:nvPr/>
        </p:nvSpPr>
        <p:spPr bwMode="auto">
          <a:xfrm>
            <a:off x="3633788" y="550175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24219995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4EEB616-E583-4638-869F-636146B0D9C2}"/>
              </a:ext>
            </a:extLst>
          </p:cNvPr>
          <p:cNvPicPr>
            <a:picLocks noChangeAspect="1"/>
          </p:cNvPicPr>
          <p:nvPr/>
        </p:nvPicPr>
        <p:blipFill>
          <a:blip r:embed="rId2"/>
          <a:stretch>
            <a:fillRect/>
          </a:stretch>
        </p:blipFill>
        <p:spPr>
          <a:xfrm>
            <a:off x="3062287" y="1171575"/>
            <a:ext cx="6067425" cy="4514850"/>
          </a:xfrm>
          <a:prstGeom prst="rect">
            <a:avLst/>
          </a:prstGeom>
        </p:spPr>
      </p:pic>
    </p:spTree>
    <p:extLst>
      <p:ext uri="{BB962C8B-B14F-4D97-AF65-F5344CB8AC3E}">
        <p14:creationId xmlns:p14="http://schemas.microsoft.com/office/powerpoint/2010/main" val="30946171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1F797F1-32EF-4F0B-B943-C3ED5D65DAFC}"/>
              </a:ext>
            </a:extLst>
          </p:cNvPr>
          <p:cNvPicPr>
            <a:picLocks noChangeAspect="1"/>
          </p:cNvPicPr>
          <p:nvPr/>
        </p:nvPicPr>
        <p:blipFill rotWithShape="1">
          <a:blip r:embed="rId2"/>
          <a:srcRect l="1" t="16027" r="21737" b="32097"/>
          <a:stretch/>
        </p:blipFill>
        <p:spPr>
          <a:xfrm>
            <a:off x="169163" y="590216"/>
            <a:ext cx="11829867" cy="5979026"/>
          </a:xfrm>
          <a:prstGeom prst="rect">
            <a:avLst/>
          </a:prstGeom>
        </p:spPr>
      </p:pic>
      <p:sp>
        <p:nvSpPr>
          <p:cNvPr id="5" name="TextBox 4">
            <a:extLst>
              <a:ext uri="{FF2B5EF4-FFF2-40B4-BE49-F238E27FC236}">
                <a16:creationId xmlns:a16="http://schemas.microsoft.com/office/drawing/2014/main" id="{64E36B92-D72B-4D99-9D8D-B41AEF9D9801}"/>
              </a:ext>
            </a:extLst>
          </p:cNvPr>
          <p:cNvSpPr txBox="1"/>
          <p:nvPr/>
        </p:nvSpPr>
        <p:spPr>
          <a:xfrm>
            <a:off x="8309581" y="2195592"/>
            <a:ext cx="3492137" cy="923330"/>
          </a:xfrm>
          <a:prstGeom prst="rect">
            <a:avLst/>
          </a:prstGeom>
          <a:solidFill>
            <a:srgbClr val="FFFF00"/>
          </a:solidFill>
        </p:spPr>
        <p:txBody>
          <a:bodyPr wrap="square" rtlCol="0">
            <a:spAutoFit/>
          </a:bodyPr>
          <a:lstStyle/>
          <a:p>
            <a:r>
              <a:rPr lang="en-GB" dirty="0"/>
              <a:t>Once they confirm that they wish to ask the institution for funding, they receive this email.</a:t>
            </a:r>
          </a:p>
        </p:txBody>
      </p:sp>
    </p:spTree>
    <p:extLst>
      <p:ext uri="{BB962C8B-B14F-4D97-AF65-F5344CB8AC3E}">
        <p14:creationId xmlns:p14="http://schemas.microsoft.com/office/powerpoint/2010/main" val="8171585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873F96C-310B-4754-8632-884242D67FEB}"/>
              </a:ext>
            </a:extLst>
          </p:cNvPr>
          <p:cNvPicPr>
            <a:picLocks noChangeAspect="1"/>
          </p:cNvPicPr>
          <p:nvPr/>
        </p:nvPicPr>
        <p:blipFill>
          <a:blip r:embed="rId2"/>
          <a:stretch>
            <a:fillRect/>
          </a:stretch>
        </p:blipFill>
        <p:spPr>
          <a:xfrm>
            <a:off x="2209801" y="952500"/>
            <a:ext cx="9424736" cy="5875452"/>
          </a:xfrm>
          <a:prstGeom prst="rect">
            <a:avLst/>
          </a:prstGeom>
        </p:spPr>
      </p:pic>
      <p:sp>
        <p:nvSpPr>
          <p:cNvPr id="4" name="Title 3">
            <a:extLst>
              <a:ext uri="{FF2B5EF4-FFF2-40B4-BE49-F238E27FC236}">
                <a16:creationId xmlns:a16="http://schemas.microsoft.com/office/drawing/2014/main" id="{04E1A08D-03E4-4BBA-90CC-3B5533FFE10F}"/>
              </a:ext>
            </a:extLst>
          </p:cNvPr>
          <p:cNvSpPr>
            <a:spLocks noGrp="1"/>
          </p:cNvSpPr>
          <p:nvPr>
            <p:ph type="title"/>
          </p:nvPr>
        </p:nvSpPr>
        <p:spPr>
          <a:xfrm>
            <a:off x="2209801" y="457201"/>
            <a:ext cx="7045325" cy="720725"/>
          </a:xfrm>
        </p:spPr>
        <p:txBody>
          <a:bodyPr/>
          <a:lstStyle/>
          <a:p>
            <a:r>
              <a:rPr lang="en-GB" dirty="0"/>
              <a:t>Notification to library</a:t>
            </a:r>
          </a:p>
        </p:txBody>
      </p:sp>
      <p:sp>
        <p:nvSpPr>
          <p:cNvPr id="6" name="Rectangle 5">
            <a:extLst>
              <a:ext uri="{FF2B5EF4-FFF2-40B4-BE49-F238E27FC236}">
                <a16:creationId xmlns:a16="http://schemas.microsoft.com/office/drawing/2014/main" id="{AA2EB5F0-81FE-4A99-AF3F-8DBDAC4838E6}"/>
              </a:ext>
            </a:extLst>
          </p:cNvPr>
          <p:cNvSpPr/>
          <p:nvPr/>
        </p:nvSpPr>
        <p:spPr>
          <a:xfrm>
            <a:off x="449765" y="665163"/>
            <a:ext cx="1395412" cy="102552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dirty="0"/>
              <a:t>Library</a:t>
            </a:r>
          </a:p>
        </p:txBody>
      </p:sp>
    </p:spTree>
    <p:extLst>
      <p:ext uri="{BB962C8B-B14F-4D97-AF65-F5344CB8AC3E}">
        <p14:creationId xmlns:p14="http://schemas.microsoft.com/office/powerpoint/2010/main" val="16475457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creenshot of a cell phone&#10;&#10;Description automatically generated">
            <a:extLst>
              <a:ext uri="{FF2B5EF4-FFF2-40B4-BE49-F238E27FC236}">
                <a16:creationId xmlns:a16="http://schemas.microsoft.com/office/drawing/2014/main" id="{9F86B031-9BAF-4136-B8A9-2076D02FFF45}"/>
              </a:ext>
            </a:extLst>
          </p:cNvPr>
          <p:cNvPicPr>
            <a:picLocks noChangeAspect="1"/>
          </p:cNvPicPr>
          <p:nvPr/>
        </p:nvPicPr>
        <p:blipFill rotWithShape="1">
          <a:blip r:embed="rId2"/>
          <a:srcRect l="2379" r="5171" b="1"/>
          <a:stretch/>
        </p:blipFill>
        <p:spPr>
          <a:xfrm>
            <a:off x="201417" y="405954"/>
            <a:ext cx="11548534" cy="6214534"/>
          </a:xfrm>
          <a:prstGeom prst="rect">
            <a:avLst/>
          </a:prstGeom>
        </p:spPr>
      </p:pic>
      <p:sp>
        <p:nvSpPr>
          <p:cNvPr id="7" name="TextBox 6">
            <a:extLst>
              <a:ext uri="{FF2B5EF4-FFF2-40B4-BE49-F238E27FC236}">
                <a16:creationId xmlns:a16="http://schemas.microsoft.com/office/drawing/2014/main" id="{754CC12E-388E-4E33-8B83-B50B4490F05A}"/>
              </a:ext>
            </a:extLst>
          </p:cNvPr>
          <p:cNvSpPr txBox="1"/>
          <p:nvPr/>
        </p:nvSpPr>
        <p:spPr>
          <a:xfrm>
            <a:off x="3770220" y="514238"/>
            <a:ext cx="8220363" cy="646331"/>
          </a:xfrm>
          <a:prstGeom prst="rect">
            <a:avLst/>
          </a:prstGeom>
          <a:solidFill>
            <a:srgbClr val="FFFF00"/>
          </a:solidFill>
        </p:spPr>
        <p:txBody>
          <a:bodyPr wrap="square" rtlCol="0">
            <a:spAutoFit/>
          </a:bodyPr>
          <a:lstStyle/>
          <a:p>
            <a:r>
              <a:rPr lang="en-GB" dirty="0"/>
              <a:t>This article will then appear on your action required tab as the author has requested this funding. You then have the ability to approve or decline.</a:t>
            </a:r>
          </a:p>
        </p:txBody>
      </p:sp>
    </p:spTree>
    <p:extLst>
      <p:ext uri="{BB962C8B-B14F-4D97-AF65-F5344CB8AC3E}">
        <p14:creationId xmlns:p14="http://schemas.microsoft.com/office/powerpoint/2010/main" val="1198636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6378A66-FF78-4228-A89C-B2092F070DB8}"/>
              </a:ext>
            </a:extLst>
          </p:cNvPr>
          <p:cNvSpPr txBox="1"/>
          <p:nvPr/>
        </p:nvSpPr>
        <p:spPr>
          <a:xfrm>
            <a:off x="260683" y="528350"/>
            <a:ext cx="9424737" cy="5632311"/>
          </a:xfrm>
          <a:prstGeom prst="rect">
            <a:avLst/>
          </a:prstGeom>
          <a:noFill/>
        </p:spPr>
        <p:txBody>
          <a:bodyPr wrap="square" rtlCol="0">
            <a:spAutoFit/>
          </a:bodyPr>
          <a:lstStyle/>
          <a:p>
            <a:pPr lvl="0"/>
            <a:r>
              <a:rPr lang="en-US" sz="2400" b="1" dirty="0"/>
              <a:t>Approved Article Email to Author</a:t>
            </a:r>
            <a:endParaRPr lang="en-GB" sz="2400" dirty="0"/>
          </a:p>
          <a:p>
            <a:r>
              <a:rPr lang="en-US" sz="1200" b="1" dirty="0"/>
              <a:t> </a:t>
            </a:r>
            <a:endParaRPr lang="en-GB" sz="1200" dirty="0"/>
          </a:p>
          <a:p>
            <a:r>
              <a:rPr lang="en-US" sz="1200" b="1" dirty="0"/>
              <a:t>Send To: </a:t>
            </a:r>
            <a:r>
              <a:rPr lang="en-US" sz="1200" dirty="0"/>
              <a:t>Author Email</a:t>
            </a:r>
            <a:endParaRPr lang="en-GB" sz="1200" dirty="0"/>
          </a:p>
          <a:p>
            <a:r>
              <a:rPr lang="en-US" sz="1200" dirty="0"/>
              <a:t> </a:t>
            </a:r>
            <a:endParaRPr lang="en-GB" sz="1200" dirty="0"/>
          </a:p>
          <a:p>
            <a:r>
              <a:rPr lang="en-US" sz="1200" b="1" dirty="0"/>
              <a:t>Subject:</a:t>
            </a:r>
            <a:r>
              <a:rPr lang="en-US" sz="1200" dirty="0"/>
              <a:t> Gold Open Access funding approval for your article</a:t>
            </a:r>
            <a:endParaRPr lang="en-GB" sz="1200" dirty="0"/>
          </a:p>
          <a:p>
            <a:r>
              <a:rPr lang="en-US" sz="1200" dirty="0"/>
              <a:t> </a:t>
            </a:r>
            <a:endParaRPr lang="en-GB" sz="1200" dirty="0"/>
          </a:p>
          <a:p>
            <a:r>
              <a:rPr lang="en-US" sz="1200" b="1" dirty="0"/>
              <a:t>Body:</a:t>
            </a:r>
            <a:endParaRPr lang="en-GB" sz="1200" dirty="0"/>
          </a:p>
          <a:p>
            <a:r>
              <a:rPr lang="en-US" sz="1200" dirty="0"/>
              <a:t>Dear Author First Name Last Name,</a:t>
            </a:r>
            <a:endParaRPr lang="en-GB" sz="1200" dirty="0"/>
          </a:p>
          <a:p>
            <a:r>
              <a:rPr lang="en-US" sz="1200" dirty="0"/>
              <a:t>    </a:t>
            </a:r>
            <a:endParaRPr lang="en-GB" sz="1200" dirty="0"/>
          </a:p>
          <a:p>
            <a:r>
              <a:rPr lang="en-US" sz="1200" dirty="0"/>
              <a:t>Re:  Article Title; Journal Title</a:t>
            </a:r>
            <a:endParaRPr lang="en-GB" sz="1200" dirty="0"/>
          </a:p>
          <a:p>
            <a:r>
              <a:rPr lang="en-US" sz="1200" dirty="0"/>
              <a:t>    </a:t>
            </a:r>
            <a:endParaRPr lang="en-GB" sz="1200" dirty="0"/>
          </a:p>
          <a:p>
            <a:r>
              <a:rPr lang="en-US" sz="1200" dirty="0"/>
              <a:t>We recently emailed you to let you know that your institution has an open access agreement with Taylor &amp; Francis. We’re pleased to let you know that your library has approved Gold Open Access funding for your article through their Research Dashboard.</a:t>
            </a:r>
            <a:endParaRPr lang="en-GB" sz="1200" dirty="0"/>
          </a:p>
          <a:p>
            <a:r>
              <a:rPr lang="en-US" sz="1200" dirty="0"/>
              <a:t>    </a:t>
            </a:r>
            <a:endParaRPr lang="en-GB" sz="1200" dirty="0"/>
          </a:p>
          <a:p>
            <a:r>
              <a:rPr lang="en-US" sz="1200" dirty="0"/>
              <a:t>This means that your article will be published open access; it will be available online for anyone to read, anywhere.</a:t>
            </a:r>
            <a:endParaRPr lang="en-GB" sz="1200" dirty="0"/>
          </a:p>
          <a:p>
            <a:r>
              <a:rPr lang="en-US" sz="1200" dirty="0"/>
              <a:t>    </a:t>
            </a:r>
            <a:endParaRPr lang="en-GB" sz="1200" dirty="0"/>
          </a:p>
          <a:p>
            <a:r>
              <a:rPr lang="en-US" sz="1200" b="1" i="1" dirty="0"/>
              <a:t>What happens next? </a:t>
            </a:r>
            <a:endParaRPr lang="en-GB" sz="1200" dirty="0"/>
          </a:p>
          <a:p>
            <a:r>
              <a:rPr lang="en-US" sz="1200" dirty="0"/>
              <a:t>If you have already signed an open access publishing agreement, you don’t need to do anything.</a:t>
            </a:r>
            <a:endParaRPr lang="en-GB" sz="1200" dirty="0"/>
          </a:p>
          <a:p>
            <a:r>
              <a:rPr lang="en-US" sz="1200" dirty="0"/>
              <a:t>    </a:t>
            </a:r>
            <a:endParaRPr lang="en-GB" sz="1200" dirty="0"/>
          </a:p>
          <a:p>
            <a:r>
              <a:rPr lang="en-US" sz="1200" dirty="0"/>
              <a:t>If you have not yet signed a publishing agreement, or have already signed a non-open access publishing agreement, then you will receive an email asking you to sign a new publishing agreement. You will be asked to choose a Creative Commons </a:t>
            </a:r>
            <a:r>
              <a:rPr lang="en-US" sz="1200" dirty="0" err="1"/>
              <a:t>licence</a:t>
            </a:r>
            <a:r>
              <a:rPr lang="en-US" sz="1200" dirty="0"/>
              <a:t>, you can find more information about </a:t>
            </a:r>
            <a:r>
              <a:rPr lang="en-US" sz="1200" dirty="0" err="1"/>
              <a:t>licence</a:t>
            </a:r>
            <a:r>
              <a:rPr lang="en-US" sz="1200" dirty="0"/>
              <a:t> choice here. http://authorservices.taylorandfrancis.com/publishing-agreements-your-options. Please note that this can take 24 to 48 hours to reach you.</a:t>
            </a:r>
            <a:endParaRPr lang="en-GB" sz="1200" dirty="0"/>
          </a:p>
          <a:p>
            <a:r>
              <a:rPr lang="en-US" sz="1200" dirty="0"/>
              <a:t>    </a:t>
            </a:r>
            <a:endParaRPr lang="en-GB" sz="1200" dirty="0"/>
          </a:p>
          <a:p>
            <a:r>
              <a:rPr lang="en-US" sz="1200" dirty="0"/>
              <a:t>You will not be asked for any payment.</a:t>
            </a:r>
            <a:endParaRPr lang="en-GB" sz="1200" dirty="0"/>
          </a:p>
          <a:p>
            <a:r>
              <a:rPr lang="en-US" sz="1200" dirty="0"/>
              <a:t>If you have any queries, please contact apc@tandf.co.uk</a:t>
            </a:r>
            <a:endParaRPr lang="en-GB" sz="1200" dirty="0"/>
          </a:p>
          <a:p>
            <a:r>
              <a:rPr lang="en-US" sz="1200" dirty="0"/>
              <a:t>    </a:t>
            </a:r>
            <a:endParaRPr lang="en-GB" sz="1200" dirty="0"/>
          </a:p>
          <a:p>
            <a:r>
              <a:rPr lang="en-US" sz="1200" dirty="0"/>
              <a:t>Best wishes,</a:t>
            </a:r>
            <a:endParaRPr lang="en-GB" sz="1200" dirty="0"/>
          </a:p>
          <a:p>
            <a:r>
              <a:rPr lang="en-US" sz="1200" dirty="0"/>
              <a:t>Taylor &amp; Francis Group</a:t>
            </a:r>
            <a:endParaRPr lang="en-GB" sz="1200" dirty="0"/>
          </a:p>
        </p:txBody>
      </p:sp>
      <p:sp>
        <p:nvSpPr>
          <p:cNvPr id="2" name="Rectangle 1">
            <a:extLst>
              <a:ext uri="{FF2B5EF4-FFF2-40B4-BE49-F238E27FC236}">
                <a16:creationId xmlns:a16="http://schemas.microsoft.com/office/drawing/2014/main" id="{B26B144F-3F8D-4001-BED8-74552BA8BE2D}"/>
              </a:ext>
            </a:extLst>
          </p:cNvPr>
          <p:cNvSpPr/>
          <p:nvPr/>
        </p:nvSpPr>
        <p:spPr>
          <a:xfrm>
            <a:off x="9868829" y="747132"/>
            <a:ext cx="1817649" cy="17061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Author receives  confirmation of OA funding </a:t>
            </a:r>
          </a:p>
        </p:txBody>
      </p:sp>
    </p:spTree>
    <p:extLst>
      <p:ext uri="{BB962C8B-B14F-4D97-AF65-F5344CB8AC3E}">
        <p14:creationId xmlns:p14="http://schemas.microsoft.com/office/powerpoint/2010/main" val="21364175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social media post&#10;&#10;Description automatically generated">
            <a:extLst>
              <a:ext uri="{FF2B5EF4-FFF2-40B4-BE49-F238E27FC236}">
                <a16:creationId xmlns:a16="http://schemas.microsoft.com/office/drawing/2014/main" id="{2FFFFFC8-7DC9-4A4F-87D3-DB560E809607}"/>
              </a:ext>
            </a:extLst>
          </p:cNvPr>
          <p:cNvPicPr>
            <a:picLocks noChangeAspect="1"/>
          </p:cNvPicPr>
          <p:nvPr/>
        </p:nvPicPr>
        <p:blipFill rotWithShape="1">
          <a:blip r:embed="rId2"/>
          <a:srcRect t="15456" r="2041" b="11040"/>
          <a:stretch/>
        </p:blipFill>
        <p:spPr>
          <a:xfrm>
            <a:off x="92964" y="494636"/>
            <a:ext cx="11962907" cy="6026480"/>
          </a:xfrm>
          <a:prstGeom prst="rect">
            <a:avLst/>
          </a:prstGeom>
        </p:spPr>
      </p:pic>
      <p:sp>
        <p:nvSpPr>
          <p:cNvPr id="5" name="TextBox 4">
            <a:extLst>
              <a:ext uri="{FF2B5EF4-FFF2-40B4-BE49-F238E27FC236}">
                <a16:creationId xmlns:a16="http://schemas.microsoft.com/office/drawing/2014/main" id="{16306AE2-8B4A-4087-8CF1-CDF80F5D6088}"/>
              </a:ext>
            </a:extLst>
          </p:cNvPr>
          <p:cNvSpPr txBox="1"/>
          <p:nvPr/>
        </p:nvSpPr>
        <p:spPr>
          <a:xfrm>
            <a:off x="6901980" y="1721730"/>
            <a:ext cx="5153891" cy="1477328"/>
          </a:xfrm>
          <a:prstGeom prst="rect">
            <a:avLst/>
          </a:prstGeom>
          <a:solidFill>
            <a:srgbClr val="FFFF00"/>
          </a:solidFill>
        </p:spPr>
        <p:txBody>
          <a:bodyPr wrap="square" rtlCol="0">
            <a:spAutoFit/>
          </a:bodyPr>
          <a:lstStyle/>
          <a:p>
            <a:r>
              <a:rPr lang="en-GB" dirty="0"/>
              <a:t>If the funding is declined by the institution the author will receive this email. They can still choose OA if they wish (they will need to create a new quote with a new payer) or go down the green OA route. </a:t>
            </a:r>
          </a:p>
        </p:txBody>
      </p:sp>
    </p:spTree>
    <p:extLst>
      <p:ext uri="{BB962C8B-B14F-4D97-AF65-F5344CB8AC3E}">
        <p14:creationId xmlns:p14="http://schemas.microsoft.com/office/powerpoint/2010/main" val="20116726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4FD1488-B2F1-4FA0-B36B-40CEFD06996E}"/>
              </a:ext>
            </a:extLst>
          </p:cNvPr>
          <p:cNvSpPr>
            <a:spLocks noGrp="1"/>
          </p:cNvSpPr>
          <p:nvPr>
            <p:ph type="body" sz="quarter" idx="10"/>
          </p:nvPr>
        </p:nvSpPr>
        <p:spPr/>
        <p:txBody>
          <a:bodyPr/>
          <a:lstStyle/>
          <a:p>
            <a:r>
              <a:rPr lang="en-GB" dirty="0"/>
              <a:t>For further questions, please contact:</a:t>
            </a:r>
          </a:p>
          <a:p>
            <a:endParaRPr lang="en-GB" dirty="0"/>
          </a:p>
          <a:p>
            <a:r>
              <a:rPr lang="en-GB" dirty="0"/>
              <a:t>oalibrarianenquiries@tandf.co.uk</a:t>
            </a:r>
          </a:p>
        </p:txBody>
      </p:sp>
    </p:spTree>
    <p:extLst>
      <p:ext uri="{BB962C8B-B14F-4D97-AF65-F5344CB8AC3E}">
        <p14:creationId xmlns:p14="http://schemas.microsoft.com/office/powerpoint/2010/main" val="2396437656"/>
      </p:ext>
    </p:extLst>
  </p:cSld>
  <p:clrMapOvr>
    <a:masterClrMapping/>
  </p:clrMapOvr>
</p:sld>
</file>

<file path=ppt/theme/theme1.xml><?xml version="1.0" encoding="utf-8"?>
<a:theme xmlns:a="http://schemas.openxmlformats.org/drawingml/2006/main" name="NEW T&amp;F THEME">
  <a:themeElements>
    <a:clrScheme name="Taylor and Francis">
      <a:dk1>
        <a:srgbClr val="1B127B"/>
      </a:dk1>
      <a:lt1>
        <a:sysClr val="window" lastClr="FFFFFF"/>
      </a:lt1>
      <a:dk2>
        <a:srgbClr val="000000"/>
      </a:dk2>
      <a:lt2>
        <a:srgbClr val="E7E6E6"/>
      </a:lt2>
      <a:accent1>
        <a:srgbClr val="1B127B"/>
      </a:accent1>
      <a:accent2>
        <a:srgbClr val="11A7D9"/>
      </a:accent2>
      <a:accent3>
        <a:srgbClr val="4735CD"/>
      </a:accent3>
      <a:accent4>
        <a:srgbClr val="DF5A82"/>
      </a:accent4>
      <a:accent5>
        <a:srgbClr val="B795FF"/>
      </a:accent5>
      <a:accent6>
        <a:srgbClr val="8D89BD"/>
      </a:accent6>
      <a:hlink>
        <a:srgbClr val="1B127B"/>
      </a:hlink>
      <a:folHlink>
        <a:srgbClr val="1B127B"/>
      </a:folHlink>
    </a:clrScheme>
    <a:fontScheme name="InformaTech">
      <a:majorFont>
        <a:latin typeface="Aleo-Regular"/>
        <a:ea typeface=""/>
        <a:cs typeface=""/>
      </a:majorFont>
      <a:minorFont>
        <a:latin typeface="Open San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T&amp;F THEME" id="{312A110F-B44F-45A3-9DC9-8A7732735F35}" vid="{4CB6014B-59DC-4B99-85DE-A4F4B2D497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5EDAB8CC387CF4B898EC3F3F116068F" ma:contentTypeVersion="12" ma:contentTypeDescription="Create a new document." ma:contentTypeScope="" ma:versionID="dd46b78a196ee0744e38c1897810c8a8">
  <xsd:schema xmlns:xsd="http://www.w3.org/2001/XMLSchema" xmlns:xs="http://www.w3.org/2001/XMLSchema" xmlns:p="http://schemas.microsoft.com/office/2006/metadata/properties" xmlns:ns3="3bbcd425-f057-4dcd-af67-0b636fad2046" xmlns:ns4="cbc3463f-8a55-4f08-ad8a-c4f962dd6bbb" targetNamespace="http://schemas.microsoft.com/office/2006/metadata/properties" ma:root="true" ma:fieldsID="c9e2e427f94117ba86cb6b1c73f38664" ns3:_="" ns4:_="">
    <xsd:import namespace="3bbcd425-f057-4dcd-af67-0b636fad2046"/>
    <xsd:import namespace="cbc3463f-8a55-4f08-ad8a-c4f962dd6bbb"/>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EventHashCode" minOccurs="0"/>
                <xsd:element ref="ns4:MediaServiceGenerationTime" minOccurs="0"/>
                <xsd:element ref="ns4:MediaServiceAutoTags" minOccurs="0"/>
                <xsd:element ref="ns4:MediaServiceOCR" minOccurs="0"/>
                <xsd:element ref="ns4:MediaServiceDateTaken"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bcd425-f057-4dcd-af67-0b636fad204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bc3463f-8a55-4f08-ad8a-c4f962dd6bbb"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68D9905-0AA8-48BB-A706-D561D1129DCB}">
  <ds:schemaRefs>
    <ds:schemaRef ds:uri="http://schemas.openxmlformats.org/package/2006/metadata/core-properties"/>
    <ds:schemaRef ds:uri="3bbcd425-f057-4dcd-af67-0b636fad2046"/>
    <ds:schemaRef ds:uri="http://www.w3.org/XML/1998/namespace"/>
    <ds:schemaRef ds:uri="http://schemas.microsoft.com/office/2006/documentManagement/types"/>
    <ds:schemaRef ds:uri="cbc3463f-8a55-4f08-ad8a-c4f962dd6bbb"/>
    <ds:schemaRef ds:uri="http://purl.org/dc/dcmitype/"/>
    <ds:schemaRef ds:uri="http://schemas.microsoft.com/office/infopath/2007/PartnerControls"/>
    <ds:schemaRef ds:uri="http://purl.org/dc/terms/"/>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34FE186B-9481-4D3C-B85E-8223014102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bbcd425-f057-4dcd-af67-0b636fad2046"/>
    <ds:schemaRef ds:uri="cbc3463f-8a55-4f08-ad8a-c4f962dd6b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1E19F16-4863-40EE-B8B5-ED09566A4BC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NEW T&amp;F THEME</Template>
  <TotalTime>26558</TotalTime>
  <Words>1551</Words>
  <Application>Microsoft Office PowerPoint</Application>
  <PresentationFormat>Widescreen</PresentationFormat>
  <Paragraphs>183</Paragraphs>
  <Slides>39</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Aleo-Light</vt:lpstr>
      <vt:lpstr>Aleo-Regular</vt:lpstr>
      <vt:lpstr>Arial</vt:lpstr>
      <vt:lpstr>Calibri</vt:lpstr>
      <vt:lpstr>Open Sans</vt:lpstr>
      <vt:lpstr>Open Sans Light</vt:lpstr>
      <vt:lpstr>Open Sans SemiBold</vt:lpstr>
      <vt:lpstr>Rockwell</vt:lpstr>
      <vt:lpstr>Tw Cen MT</vt:lpstr>
      <vt:lpstr>NEW T&amp;F THEME</vt:lpstr>
      <vt:lpstr>PowerPoint Presentation</vt:lpstr>
      <vt:lpstr>Visibility, Workflow and Communication</vt:lpstr>
      <vt:lpstr>Key Features of the Workflow </vt:lpstr>
      <vt:lpstr>Workflow for an Open Select Article at Taylor &amp; Francis</vt:lpstr>
      <vt:lpstr>PowerPoint Presentation</vt:lpstr>
      <vt:lpstr>1. Library approval for OA funding via Dashboard *before* author has signed publishing agreement  </vt:lpstr>
      <vt:lpstr>2. Author signs publishing agreement and chooses OA before library approves for OA funding via Dashboard  </vt:lpstr>
      <vt:lpstr>Workflow 1:  Library approval for OA funding via Dashboard before author has signed publishing agreement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Workflow 2:  Author signs publishing agreement and chooses OA before library approves for OA funding via Dashboard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Notification to library</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Taylor &amp; Francis Author Workflow</dc:title>
  <dc:creator>Souster, Eleanor</dc:creator>
  <cp:lastModifiedBy>Bhuyan, Sabyasachi</cp:lastModifiedBy>
  <cp:revision>41</cp:revision>
  <dcterms:created xsi:type="dcterms:W3CDTF">2020-02-11T15:32:22Z</dcterms:created>
  <dcterms:modified xsi:type="dcterms:W3CDTF">2022-08-16T14:17:09Z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0x010100B5EDAB8CC387CF4B898EC3F3F116068F</vt:lpwstr>
  </property>
  <property fmtid="{D5CDD505-2E9C-101B-9397-08002B2CF9AE}" pid="3" name="MSIP_Label_2bbab825-a111-45e4-86a1-18cee0005896_Enabled">
    <vt:lpwstr>true</vt:lpwstr>
  </property>
  <property fmtid="{D5CDD505-2E9C-101B-9397-08002B2CF9AE}" pid="4" name="MSIP_Label_2bbab825-a111-45e4-86a1-18cee0005896_SetDate">
    <vt:lpwstr>2022-06-14T11:06:56Z</vt:lpwstr>
  </property>
  <property fmtid="{D5CDD505-2E9C-101B-9397-08002B2CF9AE}" pid="5" name="MSIP_Label_2bbab825-a111-45e4-86a1-18cee0005896_Method">
    <vt:lpwstr>Standard</vt:lpwstr>
  </property>
  <property fmtid="{D5CDD505-2E9C-101B-9397-08002B2CF9AE}" pid="6" name="MSIP_Label_2bbab825-a111-45e4-86a1-18cee0005896_Name">
    <vt:lpwstr>2bbab825-a111-45e4-86a1-18cee0005896</vt:lpwstr>
  </property>
  <property fmtid="{D5CDD505-2E9C-101B-9397-08002B2CF9AE}" pid="7" name="MSIP_Label_2bbab825-a111-45e4-86a1-18cee0005896_SiteId">
    <vt:lpwstr>2567d566-604c-408a-8a60-55d0dc9d9d6b</vt:lpwstr>
  </property>
  <property fmtid="{D5CDD505-2E9C-101B-9397-08002B2CF9AE}" pid="8" name="MSIP_Label_2bbab825-a111-45e4-86a1-18cee0005896_ActionId">
    <vt:lpwstr>8554ea30-a43f-4aa6-8eec-3bf95d7ba770</vt:lpwstr>
  </property>
  <property fmtid="{D5CDD505-2E9C-101B-9397-08002B2CF9AE}" pid="9" name="MSIP_Label_2bbab825-a111-45e4-86a1-18cee0005896_ContentBits">
    <vt:lpwstr>2</vt:lpwstr>
  </property>
</Properties>
</file>